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2"/>
  </p:notesMasterIdLst>
  <p:sldIdLst>
    <p:sldId id="256" r:id="rId2"/>
    <p:sldId id="257" r:id="rId3"/>
    <p:sldId id="258" r:id="rId4"/>
    <p:sldId id="50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504" r:id="rId19"/>
    <p:sldId id="505" r:id="rId20"/>
    <p:sldId id="272" r:id="rId21"/>
  </p:sldIdLst>
  <p:sldSz cx="24377650" cy="13716000"/>
  <p:notesSz cx="6858000" cy="9144000"/>
  <p:embeddedFontLst>
    <p:embeddedFont>
      <p:font typeface="Raleway" panose="020B0604020202020204" charset="0"/>
      <p:regular r:id="rId23"/>
      <p:bold r:id="rId24"/>
      <p:italic r:id="rId25"/>
      <p:boldItalic r:id="rId26"/>
    </p:embeddedFont>
    <p:embeddedFont>
      <p:font typeface="Raleway Black" panose="020B0604020202020204" charset="0"/>
      <p:bold r:id="rId27"/>
      <p:boldItalic r:id="rId28"/>
    </p:embeddedFont>
    <p:embeddedFont>
      <p:font typeface="Raleway Thin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FJeb29ER2+Eo43kCFOb17uigI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32" d="100"/>
          <a:sy n="32" d="100"/>
        </p:scale>
        <p:origin x="728" y="84"/>
      </p:cViewPr>
      <p:guideLst>
        <p:guide orient="horz" pos="4320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9705C-BD46-483F-A4B0-756A75C93E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D530BE5D-4093-4C0A-8397-0B53D39DDEBD}">
      <dgm:prSet phldrT="[Testo]"/>
      <dgm:spPr/>
      <dgm:t>
        <a:bodyPr/>
        <a:lstStyle/>
        <a:p>
          <a:r>
            <a:rPr lang="it-IT" b="1" dirty="0" err="1"/>
            <a:t>June</a:t>
          </a:r>
          <a:r>
            <a:rPr lang="it-IT" dirty="0"/>
            <a:t> – </a:t>
          </a:r>
          <a:r>
            <a:rPr lang="it-IT" dirty="0" err="1"/>
            <a:t>Sending</a:t>
          </a:r>
          <a:r>
            <a:rPr lang="it-IT" dirty="0"/>
            <a:t> </a:t>
          </a:r>
          <a:r>
            <a:rPr lang="it-IT" dirty="0" err="1"/>
            <a:t>orientations</a:t>
          </a:r>
          <a:r>
            <a:rPr lang="it-IT" dirty="0"/>
            <a:t>  </a:t>
          </a:r>
        </a:p>
      </dgm:t>
    </dgm:pt>
    <dgm:pt modelId="{307FAFE5-182D-459F-ACB3-AEA7A64172F5}" type="parTrans" cxnId="{14E45478-FD04-4768-90B9-914A96C1978B}">
      <dgm:prSet/>
      <dgm:spPr/>
      <dgm:t>
        <a:bodyPr/>
        <a:lstStyle/>
        <a:p>
          <a:endParaRPr lang="it-IT"/>
        </a:p>
      </dgm:t>
    </dgm:pt>
    <dgm:pt modelId="{983769A5-A9A0-4C29-9CFF-F4E1600FF2DA}" type="sibTrans" cxnId="{14E45478-FD04-4768-90B9-914A96C1978B}">
      <dgm:prSet/>
      <dgm:spPr/>
      <dgm:t>
        <a:bodyPr/>
        <a:lstStyle/>
        <a:p>
          <a:endParaRPr lang="it-IT"/>
        </a:p>
      </dgm:t>
    </dgm:pt>
    <dgm:pt modelId="{855ECFE0-60FC-41E4-B173-D55C19442E0C}">
      <dgm:prSet/>
      <dgm:spPr/>
      <dgm:t>
        <a:bodyPr/>
        <a:lstStyle/>
        <a:p>
          <a:r>
            <a:rPr lang="it-IT" b="1" dirty="0" err="1"/>
            <a:t>September</a:t>
          </a:r>
          <a:r>
            <a:rPr lang="it-IT" dirty="0"/>
            <a:t> – ADMA </a:t>
          </a:r>
          <a:r>
            <a:rPr lang="it-IT" dirty="0" err="1"/>
            <a:t>Programmes</a:t>
          </a:r>
          <a:r>
            <a:rPr lang="it-IT" dirty="0"/>
            <a:t> – levels. </a:t>
          </a:r>
        </a:p>
      </dgm:t>
    </dgm:pt>
    <dgm:pt modelId="{FDF388E4-A6BB-4178-AF33-E4A0D9B0F1A0}" type="parTrans" cxnId="{ED322790-BC17-4954-850F-7C08D1E9881B}">
      <dgm:prSet/>
      <dgm:spPr/>
      <dgm:t>
        <a:bodyPr/>
        <a:lstStyle/>
        <a:p>
          <a:endParaRPr lang="it-IT"/>
        </a:p>
      </dgm:t>
    </dgm:pt>
    <dgm:pt modelId="{38F8DA20-0765-4C08-A978-299FD3949219}" type="sibTrans" cxnId="{ED322790-BC17-4954-850F-7C08D1E9881B}">
      <dgm:prSet/>
      <dgm:spPr/>
      <dgm:t>
        <a:bodyPr/>
        <a:lstStyle/>
        <a:p>
          <a:endParaRPr lang="it-IT"/>
        </a:p>
      </dgm:t>
    </dgm:pt>
    <dgm:pt modelId="{B895A45D-053B-45C2-BB1C-1298F7CAC46C}">
      <dgm:prSet/>
      <dgm:spPr/>
      <dgm:t>
        <a:bodyPr/>
        <a:lstStyle/>
        <a:p>
          <a:r>
            <a:rPr lang="it-IT" b="1" dirty="0" err="1"/>
            <a:t>January</a:t>
          </a:r>
          <a:r>
            <a:rPr lang="it-IT" dirty="0"/>
            <a:t> – </a:t>
          </a:r>
          <a:r>
            <a:rPr lang="it-IT" dirty="0" err="1"/>
            <a:t>Salesian</a:t>
          </a:r>
          <a:r>
            <a:rPr lang="it-IT" dirty="0"/>
            <a:t> Family </a:t>
          </a:r>
          <a:r>
            <a:rPr lang="it-IT" dirty="0" err="1"/>
            <a:t>Spirituality</a:t>
          </a:r>
          <a:r>
            <a:rPr lang="it-IT" dirty="0"/>
            <a:t> </a:t>
          </a:r>
          <a:r>
            <a:rPr lang="it-IT" dirty="0" err="1"/>
            <a:t>Days</a:t>
          </a:r>
          <a:endParaRPr lang="it-IT" dirty="0"/>
        </a:p>
      </dgm:t>
    </dgm:pt>
    <dgm:pt modelId="{74ED7933-9584-4B33-A5A1-21E332996451}" type="parTrans" cxnId="{1383629B-3E07-4C48-86F8-517D57F43DBA}">
      <dgm:prSet/>
      <dgm:spPr/>
      <dgm:t>
        <a:bodyPr/>
        <a:lstStyle/>
        <a:p>
          <a:endParaRPr lang="it-IT"/>
        </a:p>
      </dgm:t>
    </dgm:pt>
    <dgm:pt modelId="{17763E54-38B7-4072-BE9E-BDAE17BA1E82}" type="sibTrans" cxnId="{1383629B-3E07-4C48-86F8-517D57F43DBA}">
      <dgm:prSet/>
      <dgm:spPr/>
      <dgm:t>
        <a:bodyPr/>
        <a:lstStyle/>
        <a:p>
          <a:endParaRPr lang="it-IT"/>
        </a:p>
      </dgm:t>
    </dgm:pt>
    <dgm:pt modelId="{6D143890-1AA0-4ABF-BEC6-6F0AEEB8F74C}">
      <dgm:prSet/>
      <dgm:spPr/>
      <dgm:t>
        <a:bodyPr/>
        <a:lstStyle/>
        <a:p>
          <a:r>
            <a:rPr lang="it-IT" b="1" dirty="0"/>
            <a:t>April - May</a:t>
          </a:r>
          <a:r>
            <a:rPr lang="it-IT" dirty="0"/>
            <a:t> – Month of </a:t>
          </a:r>
          <a:r>
            <a:rPr lang="it-IT" dirty="0" smtClean="0"/>
            <a:t>Mary– </a:t>
          </a:r>
          <a:r>
            <a:rPr lang="it-IT" dirty="0"/>
            <a:t>Novena – </a:t>
          </a:r>
          <a:r>
            <a:rPr lang="it-IT" dirty="0" smtClean="0"/>
            <a:t>Feast of MHC</a:t>
          </a:r>
          <a:endParaRPr lang="it-IT" dirty="0"/>
        </a:p>
      </dgm:t>
    </dgm:pt>
    <dgm:pt modelId="{C466298C-E564-4FD3-8026-8E70EEE9EA63}" type="parTrans" cxnId="{B16DA7C3-1D44-49E1-A712-CF08D57B5ABC}">
      <dgm:prSet/>
      <dgm:spPr/>
      <dgm:t>
        <a:bodyPr/>
        <a:lstStyle/>
        <a:p>
          <a:endParaRPr lang="it-IT"/>
        </a:p>
      </dgm:t>
    </dgm:pt>
    <dgm:pt modelId="{164D96AC-E6C9-468B-8BEE-EA549F54A674}" type="sibTrans" cxnId="{B16DA7C3-1D44-49E1-A712-CF08D57B5ABC}">
      <dgm:prSet/>
      <dgm:spPr/>
      <dgm:t>
        <a:bodyPr/>
        <a:lstStyle/>
        <a:p>
          <a:endParaRPr lang="it-IT"/>
        </a:p>
      </dgm:t>
    </dgm:pt>
    <dgm:pt modelId="{A2F0E1B7-5478-47BB-A814-15756726208B}">
      <dgm:prSet/>
      <dgm:spPr/>
      <dgm:t>
        <a:bodyPr/>
        <a:lstStyle/>
        <a:p>
          <a:r>
            <a:rPr lang="it-IT" b="1" dirty="0"/>
            <a:t>July – Auguost </a:t>
          </a:r>
          <a:r>
            <a:rPr lang="it-IT" dirty="0"/>
            <a:t>– Marian Summer </a:t>
          </a:r>
          <a:r>
            <a:rPr lang="it-IT" dirty="0" smtClean="0"/>
            <a:t>(Spiritual Retreats) </a:t>
          </a:r>
          <a:endParaRPr lang="it-IT" dirty="0"/>
        </a:p>
      </dgm:t>
    </dgm:pt>
    <dgm:pt modelId="{204612B3-63D9-4E48-A8AA-10F2BA19F272}" type="parTrans" cxnId="{08A92BF0-7770-4504-97E0-581036FEE7C4}">
      <dgm:prSet/>
      <dgm:spPr/>
      <dgm:t>
        <a:bodyPr/>
        <a:lstStyle/>
        <a:p>
          <a:endParaRPr lang="it-IT"/>
        </a:p>
      </dgm:t>
    </dgm:pt>
    <dgm:pt modelId="{9C992B50-97C9-4793-B67F-6813D15575B2}" type="sibTrans" cxnId="{08A92BF0-7770-4504-97E0-581036FEE7C4}">
      <dgm:prSet/>
      <dgm:spPr/>
      <dgm:t>
        <a:bodyPr/>
        <a:lstStyle/>
        <a:p>
          <a:endParaRPr lang="it-IT"/>
        </a:p>
      </dgm:t>
    </dgm:pt>
    <dgm:pt modelId="{C27F2E6B-AB0B-4A39-8F6C-AA5C895949A3}" type="pres">
      <dgm:prSet presAssocID="{6839705C-BD46-483F-A4B0-756A75C93E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518CC3D-42A9-458A-B548-C80C93FF461C}" type="pres">
      <dgm:prSet presAssocID="{6839705C-BD46-483F-A4B0-756A75C93E32}" presName="Name1" presStyleCnt="0"/>
      <dgm:spPr/>
    </dgm:pt>
    <dgm:pt modelId="{3B7764A7-BA00-485A-AB69-F3FB69B38D80}" type="pres">
      <dgm:prSet presAssocID="{6839705C-BD46-483F-A4B0-756A75C93E32}" presName="cycle" presStyleCnt="0"/>
      <dgm:spPr/>
    </dgm:pt>
    <dgm:pt modelId="{6ECF8585-0CF9-43F6-8094-DAA8B8AA1DEE}" type="pres">
      <dgm:prSet presAssocID="{6839705C-BD46-483F-A4B0-756A75C93E32}" presName="srcNode" presStyleLbl="node1" presStyleIdx="0" presStyleCnt="5"/>
      <dgm:spPr/>
    </dgm:pt>
    <dgm:pt modelId="{07462E66-76D9-4A77-8578-E2B839531574}" type="pres">
      <dgm:prSet presAssocID="{6839705C-BD46-483F-A4B0-756A75C93E32}" presName="conn" presStyleLbl="parChTrans1D2" presStyleIdx="0" presStyleCnt="1"/>
      <dgm:spPr/>
      <dgm:t>
        <a:bodyPr/>
        <a:lstStyle/>
        <a:p>
          <a:endParaRPr lang="en-US"/>
        </a:p>
      </dgm:t>
    </dgm:pt>
    <dgm:pt modelId="{7777141A-DD40-45AE-8C2B-C4943C0CA4B9}" type="pres">
      <dgm:prSet presAssocID="{6839705C-BD46-483F-A4B0-756A75C93E32}" presName="extraNode" presStyleLbl="node1" presStyleIdx="0" presStyleCnt="5"/>
      <dgm:spPr/>
    </dgm:pt>
    <dgm:pt modelId="{B76A5E37-DA63-42C0-AF80-6FCC0B60959C}" type="pres">
      <dgm:prSet presAssocID="{6839705C-BD46-483F-A4B0-756A75C93E32}" presName="dstNode" presStyleLbl="node1" presStyleIdx="0" presStyleCnt="5"/>
      <dgm:spPr/>
    </dgm:pt>
    <dgm:pt modelId="{761D7ADE-1FA6-4CD3-8A7F-6C434EF17DD7}" type="pres">
      <dgm:prSet presAssocID="{D530BE5D-4093-4C0A-8397-0B53D39DDEB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1AEEE-2767-4914-9382-AA601C055281}" type="pres">
      <dgm:prSet presAssocID="{D530BE5D-4093-4C0A-8397-0B53D39DDEBD}" presName="accent_1" presStyleCnt="0"/>
      <dgm:spPr/>
    </dgm:pt>
    <dgm:pt modelId="{D1CE637C-53C3-49EF-A0E6-3AF30F5F4A41}" type="pres">
      <dgm:prSet presAssocID="{D530BE5D-4093-4C0A-8397-0B53D39DDEBD}" presName="accentRepeatNode" presStyleLbl="solidFgAcc1" presStyleIdx="0" presStyleCnt="5"/>
      <dgm:spPr/>
    </dgm:pt>
    <dgm:pt modelId="{90D4E020-0F94-4993-9236-1F66B1E13C9A}" type="pres">
      <dgm:prSet presAssocID="{A2F0E1B7-5478-47BB-A814-15756726208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6F5AB-591F-4A60-8A22-DF4CCF3B0A7C}" type="pres">
      <dgm:prSet presAssocID="{A2F0E1B7-5478-47BB-A814-15756726208B}" presName="accent_2" presStyleCnt="0"/>
      <dgm:spPr/>
    </dgm:pt>
    <dgm:pt modelId="{394E2E37-5D89-4D82-A757-9C48816F8DDE}" type="pres">
      <dgm:prSet presAssocID="{A2F0E1B7-5478-47BB-A814-15756726208B}" presName="accentRepeatNode" presStyleLbl="solidFgAcc1" presStyleIdx="1" presStyleCnt="5"/>
      <dgm:spPr/>
    </dgm:pt>
    <dgm:pt modelId="{7F1FFC02-130A-4211-88BD-1FE348D697B2}" type="pres">
      <dgm:prSet presAssocID="{855ECFE0-60FC-41E4-B173-D55C19442E0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F6695-19C8-4CD7-A1CB-E9DF72B812B8}" type="pres">
      <dgm:prSet presAssocID="{855ECFE0-60FC-41E4-B173-D55C19442E0C}" presName="accent_3" presStyleCnt="0"/>
      <dgm:spPr/>
    </dgm:pt>
    <dgm:pt modelId="{2FBD2A71-52B7-463F-956D-C1E824F834EF}" type="pres">
      <dgm:prSet presAssocID="{855ECFE0-60FC-41E4-B173-D55C19442E0C}" presName="accentRepeatNode" presStyleLbl="solidFgAcc1" presStyleIdx="2" presStyleCnt="5"/>
      <dgm:spPr/>
    </dgm:pt>
    <dgm:pt modelId="{E1DC0079-7424-4782-89DC-E9D4D7078D78}" type="pres">
      <dgm:prSet presAssocID="{B895A45D-053B-45C2-BB1C-1298F7CAC46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574F5-E30B-4FDB-A381-36E43F6C3C27}" type="pres">
      <dgm:prSet presAssocID="{B895A45D-053B-45C2-BB1C-1298F7CAC46C}" presName="accent_4" presStyleCnt="0"/>
      <dgm:spPr/>
    </dgm:pt>
    <dgm:pt modelId="{185A6629-86AD-4DE8-B02A-AD068F23DC27}" type="pres">
      <dgm:prSet presAssocID="{B895A45D-053B-45C2-BB1C-1298F7CAC46C}" presName="accentRepeatNode" presStyleLbl="solidFgAcc1" presStyleIdx="3" presStyleCnt="5"/>
      <dgm:spPr/>
    </dgm:pt>
    <dgm:pt modelId="{08C94178-A685-4417-B462-B39BEAA9B798}" type="pres">
      <dgm:prSet presAssocID="{6D143890-1AA0-4ABF-BEC6-6F0AEEB8F74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FDC36-A2D0-456F-B025-2E68500BC6E9}" type="pres">
      <dgm:prSet presAssocID="{6D143890-1AA0-4ABF-BEC6-6F0AEEB8F74C}" presName="accent_5" presStyleCnt="0"/>
      <dgm:spPr/>
    </dgm:pt>
    <dgm:pt modelId="{0323E291-7C55-440B-AFA6-20F6E6D6AB48}" type="pres">
      <dgm:prSet presAssocID="{6D143890-1AA0-4ABF-BEC6-6F0AEEB8F74C}" presName="accentRepeatNode" presStyleLbl="solidFgAcc1" presStyleIdx="4" presStyleCnt="5"/>
      <dgm:spPr/>
    </dgm:pt>
  </dgm:ptLst>
  <dgm:cxnLst>
    <dgm:cxn modelId="{BD3BA4E4-7412-4C68-9E63-8FA7E57F532C}" type="presOf" srcId="{A2F0E1B7-5478-47BB-A814-15756726208B}" destId="{90D4E020-0F94-4993-9236-1F66B1E13C9A}" srcOrd="0" destOrd="0" presId="urn:microsoft.com/office/officeart/2008/layout/VerticalCurvedList"/>
    <dgm:cxn modelId="{ED322790-BC17-4954-850F-7C08D1E9881B}" srcId="{6839705C-BD46-483F-A4B0-756A75C93E32}" destId="{855ECFE0-60FC-41E4-B173-D55C19442E0C}" srcOrd="2" destOrd="0" parTransId="{FDF388E4-A6BB-4178-AF33-E4A0D9B0F1A0}" sibTransId="{38F8DA20-0765-4C08-A978-299FD3949219}"/>
    <dgm:cxn modelId="{23D2005F-B94A-4B73-BB59-38EC7A668751}" type="presOf" srcId="{983769A5-A9A0-4C29-9CFF-F4E1600FF2DA}" destId="{07462E66-76D9-4A77-8578-E2B839531574}" srcOrd="0" destOrd="0" presId="urn:microsoft.com/office/officeart/2008/layout/VerticalCurvedList"/>
    <dgm:cxn modelId="{14E45478-FD04-4768-90B9-914A96C1978B}" srcId="{6839705C-BD46-483F-A4B0-756A75C93E32}" destId="{D530BE5D-4093-4C0A-8397-0B53D39DDEBD}" srcOrd="0" destOrd="0" parTransId="{307FAFE5-182D-459F-ACB3-AEA7A64172F5}" sibTransId="{983769A5-A9A0-4C29-9CFF-F4E1600FF2DA}"/>
    <dgm:cxn modelId="{F634F41D-7115-420A-9D03-4249B537284D}" type="presOf" srcId="{6839705C-BD46-483F-A4B0-756A75C93E32}" destId="{C27F2E6B-AB0B-4A39-8F6C-AA5C895949A3}" srcOrd="0" destOrd="0" presId="urn:microsoft.com/office/officeart/2008/layout/VerticalCurvedList"/>
    <dgm:cxn modelId="{EBA8322B-1DF1-466C-9AA1-B765A4A3612F}" type="presOf" srcId="{6D143890-1AA0-4ABF-BEC6-6F0AEEB8F74C}" destId="{08C94178-A685-4417-B462-B39BEAA9B798}" srcOrd="0" destOrd="0" presId="urn:microsoft.com/office/officeart/2008/layout/VerticalCurvedList"/>
    <dgm:cxn modelId="{6AA89F5B-16DB-47BB-9A3B-0C071C407B7A}" type="presOf" srcId="{855ECFE0-60FC-41E4-B173-D55C19442E0C}" destId="{7F1FFC02-130A-4211-88BD-1FE348D697B2}" srcOrd="0" destOrd="0" presId="urn:microsoft.com/office/officeart/2008/layout/VerticalCurvedList"/>
    <dgm:cxn modelId="{3B9662E2-7736-4CC3-9B25-E3BA061EE7A5}" type="presOf" srcId="{D530BE5D-4093-4C0A-8397-0B53D39DDEBD}" destId="{761D7ADE-1FA6-4CD3-8A7F-6C434EF17DD7}" srcOrd="0" destOrd="0" presId="urn:microsoft.com/office/officeart/2008/layout/VerticalCurvedList"/>
    <dgm:cxn modelId="{1383629B-3E07-4C48-86F8-517D57F43DBA}" srcId="{6839705C-BD46-483F-A4B0-756A75C93E32}" destId="{B895A45D-053B-45C2-BB1C-1298F7CAC46C}" srcOrd="3" destOrd="0" parTransId="{74ED7933-9584-4B33-A5A1-21E332996451}" sibTransId="{17763E54-38B7-4072-BE9E-BDAE17BA1E82}"/>
    <dgm:cxn modelId="{08A92BF0-7770-4504-97E0-581036FEE7C4}" srcId="{6839705C-BD46-483F-A4B0-756A75C93E32}" destId="{A2F0E1B7-5478-47BB-A814-15756726208B}" srcOrd="1" destOrd="0" parTransId="{204612B3-63D9-4E48-A8AA-10F2BA19F272}" sibTransId="{9C992B50-97C9-4793-B67F-6813D15575B2}"/>
    <dgm:cxn modelId="{C0E9C837-EAEC-4CD1-B5F9-333D6DD716BF}" type="presOf" srcId="{B895A45D-053B-45C2-BB1C-1298F7CAC46C}" destId="{E1DC0079-7424-4782-89DC-E9D4D7078D78}" srcOrd="0" destOrd="0" presId="urn:microsoft.com/office/officeart/2008/layout/VerticalCurvedList"/>
    <dgm:cxn modelId="{B16DA7C3-1D44-49E1-A712-CF08D57B5ABC}" srcId="{6839705C-BD46-483F-A4B0-756A75C93E32}" destId="{6D143890-1AA0-4ABF-BEC6-6F0AEEB8F74C}" srcOrd="4" destOrd="0" parTransId="{C466298C-E564-4FD3-8026-8E70EEE9EA63}" sibTransId="{164D96AC-E6C9-468B-8BEE-EA549F54A674}"/>
    <dgm:cxn modelId="{1EB377F1-1D6E-4F8F-B617-BC257E6CC2A9}" type="presParOf" srcId="{C27F2E6B-AB0B-4A39-8F6C-AA5C895949A3}" destId="{2518CC3D-42A9-458A-B548-C80C93FF461C}" srcOrd="0" destOrd="0" presId="urn:microsoft.com/office/officeart/2008/layout/VerticalCurvedList"/>
    <dgm:cxn modelId="{5912BB8D-F8AE-4370-A648-6BFC2285220E}" type="presParOf" srcId="{2518CC3D-42A9-458A-B548-C80C93FF461C}" destId="{3B7764A7-BA00-485A-AB69-F3FB69B38D80}" srcOrd="0" destOrd="0" presId="urn:microsoft.com/office/officeart/2008/layout/VerticalCurvedList"/>
    <dgm:cxn modelId="{A744C691-A5DB-4E62-94EB-9845673C0E01}" type="presParOf" srcId="{3B7764A7-BA00-485A-AB69-F3FB69B38D80}" destId="{6ECF8585-0CF9-43F6-8094-DAA8B8AA1DEE}" srcOrd="0" destOrd="0" presId="urn:microsoft.com/office/officeart/2008/layout/VerticalCurvedList"/>
    <dgm:cxn modelId="{8DC8BDCD-9EA7-41E2-A15B-86A97B3A21BE}" type="presParOf" srcId="{3B7764A7-BA00-485A-AB69-F3FB69B38D80}" destId="{07462E66-76D9-4A77-8578-E2B839531574}" srcOrd="1" destOrd="0" presId="urn:microsoft.com/office/officeart/2008/layout/VerticalCurvedList"/>
    <dgm:cxn modelId="{11C96E0B-7CF2-4926-B63E-E4F0C156F3A2}" type="presParOf" srcId="{3B7764A7-BA00-485A-AB69-F3FB69B38D80}" destId="{7777141A-DD40-45AE-8C2B-C4943C0CA4B9}" srcOrd="2" destOrd="0" presId="urn:microsoft.com/office/officeart/2008/layout/VerticalCurvedList"/>
    <dgm:cxn modelId="{15001CD3-A7AE-4886-9D10-BE0046F2E2BE}" type="presParOf" srcId="{3B7764A7-BA00-485A-AB69-F3FB69B38D80}" destId="{B76A5E37-DA63-42C0-AF80-6FCC0B60959C}" srcOrd="3" destOrd="0" presId="urn:microsoft.com/office/officeart/2008/layout/VerticalCurvedList"/>
    <dgm:cxn modelId="{50AACBF6-74D8-47B1-AD61-4B3786FE5EAE}" type="presParOf" srcId="{2518CC3D-42A9-458A-B548-C80C93FF461C}" destId="{761D7ADE-1FA6-4CD3-8A7F-6C434EF17DD7}" srcOrd="1" destOrd="0" presId="urn:microsoft.com/office/officeart/2008/layout/VerticalCurvedList"/>
    <dgm:cxn modelId="{C7589324-E7FC-468D-9297-95A76A11B7BC}" type="presParOf" srcId="{2518CC3D-42A9-458A-B548-C80C93FF461C}" destId="{2E51AEEE-2767-4914-9382-AA601C055281}" srcOrd="2" destOrd="0" presId="urn:microsoft.com/office/officeart/2008/layout/VerticalCurvedList"/>
    <dgm:cxn modelId="{714B5884-3599-4507-8837-82FF74134795}" type="presParOf" srcId="{2E51AEEE-2767-4914-9382-AA601C055281}" destId="{D1CE637C-53C3-49EF-A0E6-3AF30F5F4A41}" srcOrd="0" destOrd="0" presId="urn:microsoft.com/office/officeart/2008/layout/VerticalCurvedList"/>
    <dgm:cxn modelId="{92E17737-C312-4A97-8A65-3A07FBECBAB4}" type="presParOf" srcId="{2518CC3D-42A9-458A-B548-C80C93FF461C}" destId="{90D4E020-0F94-4993-9236-1F66B1E13C9A}" srcOrd="3" destOrd="0" presId="urn:microsoft.com/office/officeart/2008/layout/VerticalCurvedList"/>
    <dgm:cxn modelId="{A90A078F-60D4-405F-8349-AB99D939CB6A}" type="presParOf" srcId="{2518CC3D-42A9-458A-B548-C80C93FF461C}" destId="{D986F5AB-591F-4A60-8A22-DF4CCF3B0A7C}" srcOrd="4" destOrd="0" presId="urn:microsoft.com/office/officeart/2008/layout/VerticalCurvedList"/>
    <dgm:cxn modelId="{BCC977B0-1C0E-4AED-B7CF-945F7BA415C1}" type="presParOf" srcId="{D986F5AB-591F-4A60-8A22-DF4CCF3B0A7C}" destId="{394E2E37-5D89-4D82-A757-9C48816F8DDE}" srcOrd="0" destOrd="0" presId="urn:microsoft.com/office/officeart/2008/layout/VerticalCurvedList"/>
    <dgm:cxn modelId="{5F9EAF21-17EA-490D-BCA3-AE9515181DF5}" type="presParOf" srcId="{2518CC3D-42A9-458A-B548-C80C93FF461C}" destId="{7F1FFC02-130A-4211-88BD-1FE348D697B2}" srcOrd="5" destOrd="0" presId="urn:microsoft.com/office/officeart/2008/layout/VerticalCurvedList"/>
    <dgm:cxn modelId="{ACBF6E88-33AA-468C-A48F-6C035893A251}" type="presParOf" srcId="{2518CC3D-42A9-458A-B548-C80C93FF461C}" destId="{434F6695-19C8-4CD7-A1CB-E9DF72B812B8}" srcOrd="6" destOrd="0" presId="urn:microsoft.com/office/officeart/2008/layout/VerticalCurvedList"/>
    <dgm:cxn modelId="{39831E5B-3CAD-4E27-8CAE-94A3D354CD6E}" type="presParOf" srcId="{434F6695-19C8-4CD7-A1CB-E9DF72B812B8}" destId="{2FBD2A71-52B7-463F-956D-C1E824F834EF}" srcOrd="0" destOrd="0" presId="urn:microsoft.com/office/officeart/2008/layout/VerticalCurvedList"/>
    <dgm:cxn modelId="{450D04BD-B3C1-4EBA-9441-810208188DF7}" type="presParOf" srcId="{2518CC3D-42A9-458A-B548-C80C93FF461C}" destId="{E1DC0079-7424-4782-89DC-E9D4D7078D78}" srcOrd="7" destOrd="0" presId="urn:microsoft.com/office/officeart/2008/layout/VerticalCurvedList"/>
    <dgm:cxn modelId="{225CDBA4-5E46-43D9-9B1B-F3B76EABA89B}" type="presParOf" srcId="{2518CC3D-42A9-458A-B548-C80C93FF461C}" destId="{456574F5-E30B-4FDB-A381-36E43F6C3C27}" srcOrd="8" destOrd="0" presId="urn:microsoft.com/office/officeart/2008/layout/VerticalCurvedList"/>
    <dgm:cxn modelId="{C33AA751-E649-4873-80F5-5B3435122CA3}" type="presParOf" srcId="{456574F5-E30B-4FDB-A381-36E43F6C3C27}" destId="{185A6629-86AD-4DE8-B02A-AD068F23DC27}" srcOrd="0" destOrd="0" presId="urn:microsoft.com/office/officeart/2008/layout/VerticalCurvedList"/>
    <dgm:cxn modelId="{E8B0DAC6-517B-465E-AF00-507BCD711633}" type="presParOf" srcId="{2518CC3D-42A9-458A-B548-C80C93FF461C}" destId="{08C94178-A685-4417-B462-B39BEAA9B798}" srcOrd="9" destOrd="0" presId="urn:microsoft.com/office/officeart/2008/layout/VerticalCurvedList"/>
    <dgm:cxn modelId="{97BB25B6-45F0-4C3D-A51B-DD9E935E760D}" type="presParOf" srcId="{2518CC3D-42A9-458A-B548-C80C93FF461C}" destId="{DC2FDC36-A2D0-456F-B025-2E68500BC6E9}" srcOrd="10" destOrd="0" presId="urn:microsoft.com/office/officeart/2008/layout/VerticalCurvedList"/>
    <dgm:cxn modelId="{8D630FA7-F3DE-450D-B447-068142DADFE6}" type="presParOf" srcId="{DC2FDC36-A2D0-456F-B025-2E68500BC6E9}" destId="{0323E291-7C55-440B-AFA6-20F6E6D6AB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D7775F-DB21-44C5-A3CF-8A76471C9D01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88536BD1-B3B5-4DCF-9A81-A8995BF226ED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3 per </a:t>
          </a:r>
          <a:r>
            <a:rPr lang="it-IT" sz="2800" b="1" i="1" dirty="0" err="1"/>
            <a:t>year</a:t>
          </a:r>
          <a:endParaRPr lang="it-IT" sz="2800" b="1" i="1" dirty="0"/>
        </a:p>
      </dgm:t>
    </dgm:pt>
    <dgm:pt modelId="{DC406C9E-0066-4A9D-8FB6-32B07B586CF0}" type="parTrans" cxnId="{C49E8275-4062-41DD-B2E4-4785F4F11C09}">
      <dgm:prSet/>
      <dgm:spPr/>
      <dgm:t>
        <a:bodyPr/>
        <a:lstStyle/>
        <a:p>
          <a:endParaRPr lang="it-IT"/>
        </a:p>
      </dgm:t>
    </dgm:pt>
    <dgm:pt modelId="{9907DE9A-58AB-4590-9EF7-B9D76F6BC00F}" type="sibTrans" cxnId="{C49E8275-4062-41DD-B2E4-4785F4F11C09}">
      <dgm:prSet/>
      <dgm:spPr/>
      <dgm:t>
        <a:bodyPr/>
        <a:lstStyle/>
        <a:p>
          <a:endParaRPr lang="it-IT"/>
        </a:p>
      </dgm:t>
    </dgm:pt>
    <dgm:pt modelId="{B3EC1EEB-CFAC-41DB-A5CE-2EEC691D7075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 smtClean="0"/>
            <a:t>All Spiritual Animators </a:t>
          </a:r>
          <a:endParaRPr lang="it-IT" sz="2800" b="1" i="1" dirty="0"/>
        </a:p>
      </dgm:t>
    </dgm:pt>
    <dgm:pt modelId="{6E428EC8-886B-4B51-91B4-41939B2B92AC}" type="parTrans" cxnId="{0D2723C4-490B-49A7-9660-58565907D254}">
      <dgm:prSet/>
      <dgm:spPr/>
      <dgm:t>
        <a:bodyPr/>
        <a:lstStyle/>
        <a:p>
          <a:endParaRPr lang="it-IT"/>
        </a:p>
      </dgm:t>
    </dgm:pt>
    <dgm:pt modelId="{559C9395-8ACC-48FB-AB7F-B7EFD90C1EDC}" type="sibTrans" cxnId="{0D2723C4-490B-49A7-9660-58565907D254}">
      <dgm:prSet/>
      <dgm:spPr/>
      <dgm:t>
        <a:bodyPr/>
        <a:lstStyle/>
        <a:p>
          <a:endParaRPr lang="it-IT"/>
        </a:p>
      </dgm:t>
    </dgm:pt>
    <dgm:pt modelId="{0DACF00E-68FB-41D3-B83E-C730001C3E21}">
      <dgm:prSet phldrT="[Testo]"/>
      <dgm:spPr/>
      <dgm:t>
        <a:bodyPr/>
        <a:lstStyle/>
        <a:p>
          <a:endParaRPr lang="it-IT"/>
        </a:p>
      </dgm:t>
    </dgm:pt>
    <dgm:pt modelId="{AF58D1E9-DD15-4A5D-A69B-DC669B7FAFCF}" type="parTrans" cxnId="{91D17B9B-89FE-40CE-B7B3-851447917938}">
      <dgm:prSet/>
      <dgm:spPr/>
      <dgm:t>
        <a:bodyPr/>
        <a:lstStyle/>
        <a:p>
          <a:endParaRPr lang="it-IT"/>
        </a:p>
      </dgm:t>
    </dgm:pt>
    <dgm:pt modelId="{CF6D571C-F705-4321-996F-E45AC8FF4E28}" type="sibTrans" cxnId="{91D17B9B-89FE-40CE-B7B3-851447917938}">
      <dgm:prSet/>
      <dgm:spPr/>
      <dgm:t>
        <a:bodyPr/>
        <a:lstStyle/>
        <a:p>
          <a:endParaRPr lang="it-IT"/>
        </a:p>
      </dgm:t>
    </dgm:pt>
    <dgm:pt modelId="{6F97BAE2-0455-4C5C-BE29-FCE3AEC2BD4B}">
      <dgm:prSet phldrT="[Testo]"/>
      <dgm:spPr/>
      <dgm:t>
        <a:bodyPr/>
        <a:lstStyle/>
        <a:p>
          <a:endParaRPr lang="it-IT"/>
        </a:p>
      </dgm:t>
    </dgm:pt>
    <dgm:pt modelId="{0410A9ED-3BDC-4131-99F3-82114F4ACBBD}" type="parTrans" cxnId="{F48AA432-7AC2-46BA-988F-BCEDF6B2BCC5}">
      <dgm:prSet/>
      <dgm:spPr/>
      <dgm:t>
        <a:bodyPr/>
        <a:lstStyle/>
        <a:p>
          <a:endParaRPr lang="it-IT"/>
        </a:p>
      </dgm:t>
    </dgm:pt>
    <dgm:pt modelId="{D6BFB2DD-2A90-450D-9EBA-41638B312611}" type="sibTrans" cxnId="{F48AA432-7AC2-46BA-988F-BCEDF6B2BCC5}">
      <dgm:prSet/>
      <dgm:spPr/>
      <dgm:t>
        <a:bodyPr/>
        <a:lstStyle/>
        <a:p>
          <a:endParaRPr lang="it-IT"/>
        </a:p>
      </dgm:t>
    </dgm:pt>
    <dgm:pt modelId="{2AEAE672-6966-425B-B6A7-75683889E01C}">
      <dgm:prSet custT="1"/>
      <dgm:spPr/>
      <dgm:t>
        <a:bodyPr/>
        <a:lstStyle/>
        <a:p>
          <a:r>
            <a:rPr lang="it-IT" sz="3600" b="1" dirty="0" smtClean="0"/>
            <a:t>PROVINCIAL</a:t>
          </a:r>
          <a:endParaRPr lang="it-IT" sz="1800" b="1" dirty="0"/>
        </a:p>
      </dgm:t>
    </dgm:pt>
    <dgm:pt modelId="{7C64FD13-9A18-4942-B875-C98CAE994C6F}" type="parTrans" cxnId="{B6D520E8-7E0E-4614-9D5A-D485CA56AA94}">
      <dgm:prSet/>
      <dgm:spPr/>
      <dgm:t>
        <a:bodyPr/>
        <a:lstStyle/>
        <a:p>
          <a:endParaRPr lang="it-IT"/>
        </a:p>
      </dgm:t>
    </dgm:pt>
    <dgm:pt modelId="{94734C86-BD31-4A09-AA55-D63E528F8D1C}" type="sibTrans" cxnId="{B6D520E8-7E0E-4614-9D5A-D485CA56AA94}">
      <dgm:prSet/>
      <dgm:spPr/>
      <dgm:t>
        <a:bodyPr/>
        <a:lstStyle/>
        <a:p>
          <a:endParaRPr lang="it-IT"/>
        </a:p>
      </dgm:t>
    </dgm:pt>
    <dgm:pt modelId="{859F7B98-6CA6-4D21-AF9A-6127A59F4293}">
      <dgm:prSet custT="1"/>
      <dgm:spPr/>
      <dgm:t>
        <a:bodyPr/>
        <a:lstStyle/>
        <a:p>
          <a:r>
            <a:rPr lang="it-IT" sz="3600" b="1" dirty="0">
              <a:latin typeface="+mn-lt"/>
            </a:rPr>
            <a:t>STAFF</a:t>
          </a:r>
          <a:r>
            <a:rPr lang="it-IT" sz="1900" dirty="0"/>
            <a:t> </a:t>
          </a:r>
        </a:p>
      </dgm:t>
    </dgm:pt>
    <dgm:pt modelId="{A570AB0A-0E2B-4380-9886-01FAC876F2C8}" type="sibTrans" cxnId="{B5CAADA3-CDEC-474A-AC2D-72A3170BD009}">
      <dgm:prSet/>
      <dgm:spPr/>
      <dgm:t>
        <a:bodyPr/>
        <a:lstStyle/>
        <a:p>
          <a:endParaRPr lang="it-IT"/>
        </a:p>
      </dgm:t>
    </dgm:pt>
    <dgm:pt modelId="{7AA1F525-5179-4D20-9F3D-D690EF09FFB0}" type="parTrans" cxnId="{B5CAADA3-CDEC-474A-AC2D-72A3170BD009}">
      <dgm:prSet/>
      <dgm:spPr/>
      <dgm:t>
        <a:bodyPr/>
        <a:lstStyle/>
        <a:p>
          <a:endParaRPr lang="it-IT"/>
        </a:p>
      </dgm:t>
    </dgm:pt>
    <dgm:pt modelId="{BFB92BF7-1EB2-4F00-A2E0-C4CF7C414451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 smtClean="0"/>
            <a:t>Spiritual </a:t>
          </a:r>
          <a:r>
            <a:rPr lang="it-IT" sz="2800" b="1" i="1" dirty="0"/>
            <a:t>Anim. </a:t>
          </a:r>
          <a:r>
            <a:rPr lang="it-IT" sz="2800" b="1" i="1" dirty="0" smtClean="0"/>
            <a:t>SDB+FMA+LAY</a:t>
          </a:r>
          <a:endParaRPr lang="it-IT" sz="2800" b="1" i="1" dirty="0"/>
        </a:p>
      </dgm:t>
    </dgm:pt>
    <dgm:pt modelId="{9CC52116-27F3-48E4-BCEB-FD18C09F3554}" type="parTrans" cxnId="{0A225F3F-7700-4232-933C-F7FC079A69AD}">
      <dgm:prSet/>
      <dgm:spPr/>
      <dgm:t>
        <a:bodyPr/>
        <a:lstStyle/>
        <a:p>
          <a:endParaRPr lang="it-IT"/>
        </a:p>
      </dgm:t>
    </dgm:pt>
    <dgm:pt modelId="{667EA8EB-D57C-47F0-82D5-37468E7E0980}" type="sibTrans" cxnId="{0A225F3F-7700-4232-933C-F7FC079A69AD}">
      <dgm:prSet/>
      <dgm:spPr/>
      <dgm:t>
        <a:bodyPr/>
        <a:lstStyle/>
        <a:p>
          <a:endParaRPr lang="it-IT"/>
        </a:p>
      </dgm:t>
    </dgm:pt>
    <dgm:pt modelId="{CA2DD977-9303-4A00-9AAC-2EC72FA3E1A8}">
      <dgm:prSet custT="1"/>
      <dgm:spPr/>
      <dgm:t>
        <a:bodyPr/>
        <a:lstStyle/>
        <a:p>
          <a:r>
            <a:rPr lang="it-IT" sz="3600" b="1" dirty="0"/>
            <a:t>REGIO NAL</a:t>
          </a:r>
          <a:r>
            <a:rPr lang="it-IT" sz="2900" dirty="0"/>
            <a:t> </a:t>
          </a:r>
        </a:p>
      </dgm:t>
    </dgm:pt>
    <dgm:pt modelId="{A9FD000E-08B4-4799-93A4-DB6F9630B207}" type="parTrans" cxnId="{5CCBD876-6CFB-407C-83F3-EC86133C5566}">
      <dgm:prSet/>
      <dgm:spPr/>
      <dgm:t>
        <a:bodyPr/>
        <a:lstStyle/>
        <a:p>
          <a:endParaRPr lang="it-IT"/>
        </a:p>
      </dgm:t>
    </dgm:pt>
    <dgm:pt modelId="{C644BFBE-4ACB-4C00-93A6-91519C707FD2}" type="sibTrans" cxnId="{5CCBD876-6CFB-407C-83F3-EC86133C5566}">
      <dgm:prSet/>
      <dgm:spPr/>
      <dgm:t>
        <a:bodyPr/>
        <a:lstStyle/>
        <a:p>
          <a:endParaRPr lang="it-IT"/>
        </a:p>
      </dgm:t>
    </dgm:pt>
    <dgm:pt modelId="{6EE54FF4-B8B1-488F-8B33-1B4260303FF4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5BBF9383-835C-49EC-9578-EBDB213AFE00}" type="parTrans" cxnId="{B4AC2FA5-15EB-4B10-AACF-E2089FB8B546}">
      <dgm:prSet/>
      <dgm:spPr/>
      <dgm:t>
        <a:bodyPr/>
        <a:lstStyle/>
        <a:p>
          <a:endParaRPr lang="it-IT"/>
        </a:p>
      </dgm:t>
    </dgm:pt>
    <dgm:pt modelId="{6A8F904D-1289-4341-9221-4B13D0937D1D}" type="sibTrans" cxnId="{B4AC2FA5-15EB-4B10-AACF-E2089FB8B546}">
      <dgm:prSet/>
      <dgm:spPr/>
      <dgm:t>
        <a:bodyPr/>
        <a:lstStyle/>
        <a:p>
          <a:endParaRPr lang="it-IT"/>
        </a:p>
      </dgm:t>
    </dgm:pt>
    <dgm:pt modelId="{B06DC10E-FCB5-4ED1-8ACF-A15C0848C5FC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Spiritual Animator</a:t>
          </a:r>
        </a:p>
      </dgm:t>
    </dgm:pt>
    <dgm:pt modelId="{4D9BC292-5FDB-4538-B07B-5FC9ADB77F91}" type="parTrans" cxnId="{1682F8A9-9D9D-41DF-9092-9C006725F20E}">
      <dgm:prSet/>
      <dgm:spPr/>
      <dgm:t>
        <a:bodyPr/>
        <a:lstStyle/>
        <a:p>
          <a:endParaRPr lang="it-IT"/>
        </a:p>
      </dgm:t>
    </dgm:pt>
    <dgm:pt modelId="{5DB175C1-4678-47A2-822F-7614FC73FD9D}" type="sibTrans" cxnId="{1682F8A9-9D9D-41DF-9092-9C006725F20E}">
      <dgm:prSet/>
      <dgm:spPr/>
      <dgm:t>
        <a:bodyPr/>
        <a:lstStyle/>
        <a:p>
          <a:endParaRPr lang="it-IT"/>
        </a:p>
      </dgm:t>
    </dgm:pt>
    <dgm:pt modelId="{F303E834-5B84-47AE-ABE1-410AB839CE44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/>
            <a:t>1 per year </a:t>
          </a:r>
          <a:r>
            <a:rPr lang="it-IT" sz="2800" b="1" i="1" dirty="0" smtClean="0"/>
            <a:t>(or twice)</a:t>
          </a:r>
          <a:endParaRPr lang="it-IT" sz="2800" b="1" i="1" dirty="0"/>
        </a:p>
      </dgm:t>
    </dgm:pt>
    <dgm:pt modelId="{CD589469-F438-4B44-8898-96EDDD2485FF}" type="parTrans" cxnId="{716ED4AC-962A-4ABA-80DC-F2EA7C336217}">
      <dgm:prSet/>
      <dgm:spPr/>
      <dgm:t>
        <a:bodyPr/>
        <a:lstStyle/>
        <a:p>
          <a:endParaRPr lang="it-IT"/>
        </a:p>
      </dgm:t>
    </dgm:pt>
    <dgm:pt modelId="{C895472C-E401-475E-BA26-77FC34773077}" type="sibTrans" cxnId="{716ED4AC-962A-4ABA-80DC-F2EA7C336217}">
      <dgm:prSet/>
      <dgm:spPr/>
      <dgm:t>
        <a:bodyPr/>
        <a:lstStyle/>
        <a:p>
          <a:endParaRPr lang="it-IT"/>
        </a:p>
      </dgm:t>
    </dgm:pt>
    <dgm:pt modelId="{1604DAB7-D7CB-4ADB-AD07-B13C9D6300EC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49568F9F-598B-4765-85C1-E24DA994BA4C}" type="parTrans" cxnId="{BE77D2BB-968B-4BB0-8ED5-E64941918AF3}">
      <dgm:prSet/>
      <dgm:spPr/>
      <dgm:t>
        <a:bodyPr/>
        <a:lstStyle/>
        <a:p>
          <a:endParaRPr lang="it-IT"/>
        </a:p>
      </dgm:t>
    </dgm:pt>
    <dgm:pt modelId="{FDD28DB5-FB88-4C65-BEDC-DBAD0C6595E5}" type="sibTrans" cxnId="{BE77D2BB-968B-4BB0-8ED5-E64941918AF3}">
      <dgm:prSet/>
      <dgm:spPr/>
      <dgm:t>
        <a:bodyPr/>
        <a:lstStyle/>
        <a:p>
          <a:endParaRPr lang="it-IT"/>
        </a:p>
      </dgm:t>
    </dgm:pt>
    <dgm:pt modelId="{71FC9556-B890-4B06-9950-5764355002F2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/>
            <a:t>2 per </a:t>
          </a:r>
          <a:r>
            <a:rPr lang="it-IT" sz="2800" b="1" i="1" dirty="0" err="1"/>
            <a:t>year</a:t>
          </a:r>
          <a:endParaRPr lang="it-IT" sz="2800" b="1" i="1" dirty="0"/>
        </a:p>
      </dgm:t>
    </dgm:pt>
    <dgm:pt modelId="{3FDE3AD0-B3EE-4E0C-B59B-0A10AF285E19}" type="parTrans" cxnId="{6C7219AE-D734-41D3-9C86-5BF89A114B62}">
      <dgm:prSet/>
      <dgm:spPr/>
      <dgm:t>
        <a:bodyPr/>
        <a:lstStyle/>
        <a:p>
          <a:endParaRPr lang="it-IT"/>
        </a:p>
      </dgm:t>
    </dgm:pt>
    <dgm:pt modelId="{65155FD5-2886-4E37-BF48-89F6D8AA24EA}" type="sibTrans" cxnId="{6C7219AE-D734-41D3-9C86-5BF89A114B62}">
      <dgm:prSet/>
      <dgm:spPr/>
      <dgm:t>
        <a:bodyPr/>
        <a:lstStyle/>
        <a:p>
          <a:endParaRPr lang="it-IT"/>
        </a:p>
      </dgm:t>
    </dgm:pt>
    <dgm:pt modelId="{37BE5423-7907-4B94-B411-6FCFF10175F1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C396DD70-3B64-45AE-9301-069AD54AB9FB}" type="parTrans" cxnId="{180436CB-78E1-44D2-A7D0-87F8AF8B1E39}">
      <dgm:prSet/>
      <dgm:spPr/>
      <dgm:t>
        <a:bodyPr/>
        <a:lstStyle/>
        <a:p>
          <a:endParaRPr lang="it-IT"/>
        </a:p>
      </dgm:t>
    </dgm:pt>
    <dgm:pt modelId="{ADF70C88-DFF8-47F8-8596-31BD9FA5853E}" type="sibTrans" cxnId="{180436CB-78E1-44D2-A7D0-87F8AF8B1E39}">
      <dgm:prSet/>
      <dgm:spPr/>
      <dgm:t>
        <a:bodyPr/>
        <a:lstStyle/>
        <a:p>
          <a:endParaRPr lang="it-IT"/>
        </a:p>
      </dgm:t>
    </dgm:pt>
    <dgm:pt modelId="{B192775B-2737-4043-8647-62400597D0F2}" type="pres">
      <dgm:prSet presAssocID="{97D7775F-DB21-44C5-A3CF-8A76471C9D0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25CAAA-874C-4E4F-ACAE-D1665A51F775}" type="pres">
      <dgm:prSet presAssocID="{859F7B98-6CA6-4D21-AF9A-6127A59F4293}" presName="gear1" presStyleLbl="node1" presStyleIdx="0" presStyleCnt="3" custLinFactNeighborX="-54" custLinFactNeighborY="-4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53701-485B-48B0-898A-1BF2A35C000F}" type="pres">
      <dgm:prSet presAssocID="{859F7B98-6CA6-4D21-AF9A-6127A59F4293}" presName="gear1srcNode" presStyleLbl="node1" presStyleIdx="0" presStyleCnt="3"/>
      <dgm:spPr/>
      <dgm:t>
        <a:bodyPr/>
        <a:lstStyle/>
        <a:p>
          <a:endParaRPr lang="en-US"/>
        </a:p>
      </dgm:t>
    </dgm:pt>
    <dgm:pt modelId="{3F0EE1C0-B4DF-4FA2-9CEF-88B22FB13D21}" type="pres">
      <dgm:prSet presAssocID="{859F7B98-6CA6-4D21-AF9A-6127A59F4293}" presName="gear1dstNode" presStyleLbl="node1" presStyleIdx="0" presStyleCnt="3"/>
      <dgm:spPr/>
      <dgm:t>
        <a:bodyPr/>
        <a:lstStyle/>
        <a:p>
          <a:endParaRPr lang="en-US"/>
        </a:p>
      </dgm:t>
    </dgm:pt>
    <dgm:pt modelId="{7B5A6677-7F66-4D29-A881-81257D4F31F0}" type="pres">
      <dgm:prSet presAssocID="{859F7B98-6CA6-4D21-AF9A-6127A59F4293}" presName="gear1ch" presStyleLbl="fgAcc1" presStyleIdx="0" presStyleCnt="3" custScaleX="161396" custScaleY="73156" custLinFactX="100000" custLinFactNeighborX="135172" custLinFactNeighborY="-20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B5B1C-5EA9-4D7A-9838-2286ABDCD120}" type="pres">
      <dgm:prSet presAssocID="{2AEAE672-6966-425B-B6A7-75683889E01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5DC88B-EFA0-4CBD-B66B-280814F85D6E}" type="pres">
      <dgm:prSet presAssocID="{2AEAE672-6966-425B-B6A7-75683889E01C}" presName="gear2srcNode" presStyleLbl="node1" presStyleIdx="1" presStyleCnt="3"/>
      <dgm:spPr/>
      <dgm:t>
        <a:bodyPr/>
        <a:lstStyle/>
        <a:p>
          <a:endParaRPr lang="en-US"/>
        </a:p>
      </dgm:t>
    </dgm:pt>
    <dgm:pt modelId="{E28270A8-9A6C-42DF-96B7-7A6607A92455}" type="pres">
      <dgm:prSet presAssocID="{2AEAE672-6966-425B-B6A7-75683889E01C}" presName="gear2dstNode" presStyleLbl="node1" presStyleIdx="1" presStyleCnt="3"/>
      <dgm:spPr/>
      <dgm:t>
        <a:bodyPr/>
        <a:lstStyle/>
        <a:p>
          <a:endParaRPr lang="en-US"/>
        </a:p>
      </dgm:t>
    </dgm:pt>
    <dgm:pt modelId="{E88DB348-565C-4443-BFAA-F1C94B45ED16}" type="pres">
      <dgm:prSet presAssocID="{2AEAE672-6966-425B-B6A7-75683889E01C}" presName="gear2ch" presStyleLbl="fgAcc1" presStyleIdx="1" presStyleCnt="3" custScaleX="167734" custScaleY="66993" custLinFactNeighborX="-50453" custLinFactNeighborY="352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60ED1-5FF0-463A-ACF1-F9D3DD14A793}" type="pres">
      <dgm:prSet presAssocID="{CA2DD977-9303-4A00-9AAC-2EC72FA3E1A8}" presName="gear3" presStyleLbl="node1" presStyleIdx="2" presStyleCnt="3"/>
      <dgm:spPr/>
      <dgm:t>
        <a:bodyPr/>
        <a:lstStyle/>
        <a:p>
          <a:endParaRPr lang="en-US"/>
        </a:p>
      </dgm:t>
    </dgm:pt>
    <dgm:pt modelId="{25065A9E-962D-45E4-B6DC-BD97C31D2F0E}" type="pres">
      <dgm:prSet presAssocID="{CA2DD977-9303-4A00-9AAC-2EC72FA3E1A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BEAD1-AD13-4C10-8E11-8B7377593E34}" type="pres">
      <dgm:prSet presAssocID="{CA2DD977-9303-4A00-9AAC-2EC72FA3E1A8}" presName="gear3srcNode" presStyleLbl="node1" presStyleIdx="2" presStyleCnt="3"/>
      <dgm:spPr/>
      <dgm:t>
        <a:bodyPr/>
        <a:lstStyle/>
        <a:p>
          <a:endParaRPr lang="en-US"/>
        </a:p>
      </dgm:t>
    </dgm:pt>
    <dgm:pt modelId="{FA2230FA-0FDD-4100-9E8F-DE24FFC84CDD}" type="pres">
      <dgm:prSet presAssocID="{CA2DD977-9303-4A00-9AAC-2EC72FA3E1A8}" presName="gear3dstNode" presStyleLbl="node1" presStyleIdx="2" presStyleCnt="3"/>
      <dgm:spPr/>
      <dgm:t>
        <a:bodyPr/>
        <a:lstStyle/>
        <a:p>
          <a:endParaRPr lang="en-US"/>
        </a:p>
      </dgm:t>
    </dgm:pt>
    <dgm:pt modelId="{1EEA8CEE-A7C2-4A5E-BB0B-2F5CF7474CC7}" type="pres">
      <dgm:prSet presAssocID="{CA2DD977-9303-4A00-9AAC-2EC72FA3E1A8}" presName="gear3ch" presStyleLbl="fgAcc1" presStyleIdx="2" presStyleCnt="3" custScaleX="148117" custScaleY="69695" custLinFactNeighborX="47524" custLinFactNeighborY="-426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00FB7-B5C3-4BFA-B391-9B5A3952A2A5}" type="pres">
      <dgm:prSet presAssocID="{A570AB0A-0E2B-4380-9886-01FAC876F2C8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C9C4CD04-48F7-42DC-8CE8-8611C67561A8}" type="pres">
      <dgm:prSet presAssocID="{94734C86-BD31-4A09-AA55-D63E528F8D1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983755-ADAC-43D3-BA21-D905635A32CE}" type="pres">
      <dgm:prSet presAssocID="{C644BFBE-4ACB-4C00-93A6-91519C707FD2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49E8275-4062-41DD-B2E4-4785F4F11C09}" srcId="{859F7B98-6CA6-4D21-AF9A-6127A59F4293}" destId="{88536BD1-B3B5-4DCF-9A81-A8995BF226ED}" srcOrd="1" destOrd="0" parTransId="{DC406C9E-0066-4A9D-8FB6-32B07B586CF0}" sibTransId="{9907DE9A-58AB-4590-9EF7-B9D76F6BC00F}"/>
    <dgm:cxn modelId="{6C7219AE-D734-41D3-9C86-5BF89A114B62}" srcId="{CA2DD977-9303-4A00-9AAC-2EC72FA3E1A8}" destId="{71FC9556-B890-4B06-9950-5764355002F2}" srcOrd="1" destOrd="0" parTransId="{3FDE3AD0-B3EE-4E0C-B59B-0A10AF285E19}" sibTransId="{65155FD5-2886-4E37-BF48-89F6D8AA24EA}"/>
    <dgm:cxn modelId="{800B485D-5A6A-4B86-B337-C9EBA96A0534}" type="presOf" srcId="{1604DAB7-D7CB-4ADB-AD07-B13C9D6300EC}" destId="{E88DB348-565C-4443-BFAA-F1C94B45ED16}" srcOrd="0" destOrd="2" presId="urn:microsoft.com/office/officeart/2005/8/layout/gear1"/>
    <dgm:cxn modelId="{CFF41E7E-75D6-4DE9-AF93-A9F6CBA2A5A7}" type="presOf" srcId="{2AEAE672-6966-425B-B6A7-75683889E01C}" destId="{FC4B5B1C-5EA9-4D7A-9838-2286ABDCD120}" srcOrd="0" destOrd="0" presId="urn:microsoft.com/office/officeart/2005/8/layout/gear1"/>
    <dgm:cxn modelId="{075CF9F3-6AC6-4FD5-968A-73B61FCAF1EC}" type="presOf" srcId="{CA2DD977-9303-4A00-9AAC-2EC72FA3E1A8}" destId="{38E60ED1-5FF0-463A-ACF1-F9D3DD14A793}" srcOrd="0" destOrd="0" presId="urn:microsoft.com/office/officeart/2005/8/layout/gear1"/>
    <dgm:cxn modelId="{8D7874E3-EDA5-4891-A067-F1116D05A79B}" type="presOf" srcId="{A570AB0A-0E2B-4380-9886-01FAC876F2C8}" destId="{FA700FB7-B5C3-4BFA-B391-9B5A3952A2A5}" srcOrd="0" destOrd="0" presId="urn:microsoft.com/office/officeart/2005/8/layout/gear1"/>
    <dgm:cxn modelId="{093DB25F-C1F4-4310-BFB8-06898238E7F4}" type="presOf" srcId="{CA2DD977-9303-4A00-9AAC-2EC72FA3E1A8}" destId="{25065A9E-962D-45E4-B6DC-BD97C31D2F0E}" srcOrd="1" destOrd="0" presId="urn:microsoft.com/office/officeart/2005/8/layout/gear1"/>
    <dgm:cxn modelId="{6D23367D-4ADB-4488-BBC1-C761A848D67D}" type="presOf" srcId="{97D7775F-DB21-44C5-A3CF-8A76471C9D01}" destId="{B192775B-2737-4043-8647-62400597D0F2}" srcOrd="0" destOrd="0" presId="urn:microsoft.com/office/officeart/2005/8/layout/gear1"/>
    <dgm:cxn modelId="{3E11134B-BA2A-4C80-8FDD-0CC532502106}" type="presOf" srcId="{94734C86-BD31-4A09-AA55-D63E528F8D1C}" destId="{C9C4CD04-48F7-42DC-8CE8-8611C67561A8}" srcOrd="0" destOrd="0" presId="urn:microsoft.com/office/officeart/2005/8/layout/gear1"/>
    <dgm:cxn modelId="{0A225F3F-7700-4232-933C-F7FC079A69AD}" srcId="{2AEAE672-6966-425B-B6A7-75683889E01C}" destId="{BFB92BF7-1EB2-4F00-A2E0-C4CF7C414451}" srcOrd="0" destOrd="0" parTransId="{9CC52116-27F3-48E4-BCEB-FD18C09F3554}" sibTransId="{667EA8EB-D57C-47F0-82D5-37468E7E0980}"/>
    <dgm:cxn modelId="{8D234850-CA0D-418C-BE79-26A95EE4300E}" type="presOf" srcId="{B3EC1EEB-CFAC-41DB-A5CE-2EEC691D7075}" destId="{1EEA8CEE-A7C2-4A5E-BB0B-2F5CF7474CC7}" srcOrd="0" destOrd="0" presId="urn:microsoft.com/office/officeart/2005/8/layout/gear1"/>
    <dgm:cxn modelId="{6644DEB6-7C37-4302-890D-7181756174C8}" type="presOf" srcId="{F303E834-5B84-47AE-ABE1-410AB839CE44}" destId="{E88DB348-565C-4443-BFAA-F1C94B45ED16}" srcOrd="0" destOrd="1" presId="urn:microsoft.com/office/officeart/2005/8/layout/gear1"/>
    <dgm:cxn modelId="{E7CF055E-16F1-4782-88B3-9576D3C9BDDE}" type="presOf" srcId="{859F7B98-6CA6-4D21-AF9A-6127A59F4293}" destId="{1B753701-485B-48B0-898A-1BF2A35C000F}" srcOrd="1" destOrd="0" presId="urn:microsoft.com/office/officeart/2005/8/layout/gear1"/>
    <dgm:cxn modelId="{5B16D5DA-D822-40DD-A45F-EBBE99DE976D}" type="presOf" srcId="{CA2DD977-9303-4A00-9AAC-2EC72FA3E1A8}" destId="{6DFBEAD1-AD13-4C10-8E11-8B7377593E34}" srcOrd="2" destOrd="0" presId="urn:microsoft.com/office/officeart/2005/8/layout/gear1"/>
    <dgm:cxn modelId="{B17D23FA-85C8-4939-A945-6A2C31A801DE}" type="presOf" srcId="{71FC9556-B890-4B06-9950-5764355002F2}" destId="{1EEA8CEE-A7C2-4A5E-BB0B-2F5CF7474CC7}" srcOrd="0" destOrd="1" presId="urn:microsoft.com/office/officeart/2005/8/layout/gear1"/>
    <dgm:cxn modelId="{F48AA432-7AC2-46BA-988F-BCEDF6B2BCC5}" srcId="{97D7775F-DB21-44C5-A3CF-8A76471C9D01}" destId="{6F97BAE2-0455-4C5C-BE29-FCE3AEC2BD4B}" srcOrd="4" destOrd="0" parTransId="{0410A9ED-3BDC-4131-99F3-82114F4ACBBD}" sibTransId="{D6BFB2DD-2A90-450D-9EBA-41638B312611}"/>
    <dgm:cxn modelId="{B4AC2FA5-15EB-4B10-AACF-E2089FB8B546}" srcId="{859F7B98-6CA6-4D21-AF9A-6127A59F4293}" destId="{6EE54FF4-B8B1-488F-8B33-1B4260303FF4}" srcOrd="2" destOrd="0" parTransId="{5BBF9383-835C-49EC-9578-EBDB213AFE00}" sibTransId="{6A8F904D-1289-4341-9221-4B13D0937D1D}"/>
    <dgm:cxn modelId="{18A6FDBE-F0FD-4A0A-A1CF-97760FEA6178}" type="presOf" srcId="{37BE5423-7907-4B94-B411-6FCFF10175F1}" destId="{1EEA8CEE-A7C2-4A5E-BB0B-2F5CF7474CC7}" srcOrd="0" destOrd="2" presId="urn:microsoft.com/office/officeart/2005/8/layout/gear1"/>
    <dgm:cxn modelId="{180436CB-78E1-44D2-A7D0-87F8AF8B1E39}" srcId="{CA2DD977-9303-4A00-9AAC-2EC72FA3E1A8}" destId="{37BE5423-7907-4B94-B411-6FCFF10175F1}" srcOrd="2" destOrd="0" parTransId="{C396DD70-3B64-45AE-9301-069AD54AB9FB}" sibTransId="{ADF70C88-DFF8-47F8-8596-31BD9FA5853E}"/>
    <dgm:cxn modelId="{C5DA2FEE-61D9-49E0-8CF2-027ACFA2B9FA}" type="presOf" srcId="{2AEAE672-6966-425B-B6A7-75683889E01C}" destId="{9B5DC88B-EFA0-4CBD-B66B-280814F85D6E}" srcOrd="1" destOrd="0" presId="urn:microsoft.com/office/officeart/2005/8/layout/gear1"/>
    <dgm:cxn modelId="{529A8D2B-B041-4B06-AC65-707C6C47B686}" type="presOf" srcId="{859F7B98-6CA6-4D21-AF9A-6127A59F4293}" destId="{0F25CAAA-874C-4E4F-ACAE-D1665A51F775}" srcOrd="0" destOrd="0" presId="urn:microsoft.com/office/officeart/2005/8/layout/gear1"/>
    <dgm:cxn modelId="{B5CAADA3-CDEC-474A-AC2D-72A3170BD009}" srcId="{97D7775F-DB21-44C5-A3CF-8A76471C9D01}" destId="{859F7B98-6CA6-4D21-AF9A-6127A59F4293}" srcOrd="0" destOrd="0" parTransId="{7AA1F525-5179-4D20-9F3D-D690EF09FFB0}" sibTransId="{A570AB0A-0E2B-4380-9886-01FAC876F2C8}"/>
    <dgm:cxn modelId="{7B4C3839-7AF3-4A3C-8327-12121E249572}" type="presOf" srcId="{88536BD1-B3B5-4DCF-9A81-A8995BF226ED}" destId="{7B5A6677-7F66-4D29-A881-81257D4F31F0}" srcOrd="0" destOrd="1" presId="urn:microsoft.com/office/officeart/2005/8/layout/gear1"/>
    <dgm:cxn modelId="{801BDACB-E432-4C8B-AB3C-D78C057C7081}" type="presOf" srcId="{859F7B98-6CA6-4D21-AF9A-6127A59F4293}" destId="{3F0EE1C0-B4DF-4FA2-9CEF-88B22FB13D21}" srcOrd="2" destOrd="0" presId="urn:microsoft.com/office/officeart/2005/8/layout/gear1"/>
    <dgm:cxn modelId="{A0958297-2338-466C-83C1-591DD16984B1}" type="presOf" srcId="{BFB92BF7-1EB2-4F00-A2E0-C4CF7C414451}" destId="{E88DB348-565C-4443-BFAA-F1C94B45ED16}" srcOrd="0" destOrd="0" presId="urn:microsoft.com/office/officeart/2005/8/layout/gear1"/>
    <dgm:cxn modelId="{B6D520E8-7E0E-4614-9D5A-D485CA56AA94}" srcId="{97D7775F-DB21-44C5-A3CF-8A76471C9D01}" destId="{2AEAE672-6966-425B-B6A7-75683889E01C}" srcOrd="1" destOrd="0" parTransId="{7C64FD13-9A18-4942-B875-C98CAE994C6F}" sibTransId="{94734C86-BD31-4A09-AA55-D63E528F8D1C}"/>
    <dgm:cxn modelId="{E7ECE6E6-DAE8-4D4E-A250-E3D5C124D8A3}" type="presOf" srcId="{6EE54FF4-B8B1-488F-8B33-1B4260303FF4}" destId="{7B5A6677-7F66-4D29-A881-81257D4F31F0}" srcOrd="0" destOrd="2" presId="urn:microsoft.com/office/officeart/2005/8/layout/gear1"/>
    <dgm:cxn modelId="{5CCBD876-6CFB-407C-83F3-EC86133C5566}" srcId="{97D7775F-DB21-44C5-A3CF-8A76471C9D01}" destId="{CA2DD977-9303-4A00-9AAC-2EC72FA3E1A8}" srcOrd="2" destOrd="0" parTransId="{A9FD000E-08B4-4799-93A4-DB6F9630B207}" sibTransId="{C644BFBE-4ACB-4C00-93A6-91519C707FD2}"/>
    <dgm:cxn modelId="{716ED4AC-962A-4ABA-80DC-F2EA7C336217}" srcId="{2AEAE672-6966-425B-B6A7-75683889E01C}" destId="{F303E834-5B84-47AE-ABE1-410AB839CE44}" srcOrd="1" destOrd="0" parTransId="{CD589469-F438-4B44-8898-96EDDD2485FF}" sibTransId="{C895472C-E401-475E-BA26-77FC34773077}"/>
    <dgm:cxn modelId="{0D2723C4-490B-49A7-9660-58565907D254}" srcId="{CA2DD977-9303-4A00-9AAC-2EC72FA3E1A8}" destId="{B3EC1EEB-CFAC-41DB-A5CE-2EEC691D7075}" srcOrd="0" destOrd="0" parTransId="{6E428EC8-886B-4B51-91B4-41939B2B92AC}" sibTransId="{559C9395-8ACC-48FB-AB7F-B7EFD90C1EDC}"/>
    <dgm:cxn modelId="{1B5ED4F3-6814-4395-BB14-C91B42F0CAF6}" type="presOf" srcId="{C644BFBE-4ACB-4C00-93A6-91519C707FD2}" destId="{2A983755-ADAC-43D3-BA21-D905635A32CE}" srcOrd="0" destOrd="0" presId="urn:microsoft.com/office/officeart/2005/8/layout/gear1"/>
    <dgm:cxn modelId="{91D17B9B-89FE-40CE-B7B3-851447917938}" srcId="{97D7775F-DB21-44C5-A3CF-8A76471C9D01}" destId="{0DACF00E-68FB-41D3-B83E-C730001C3E21}" srcOrd="3" destOrd="0" parTransId="{AF58D1E9-DD15-4A5D-A69B-DC669B7FAFCF}" sibTransId="{CF6D571C-F705-4321-996F-E45AC8FF4E28}"/>
    <dgm:cxn modelId="{FE93BB60-C81E-4F49-9B37-0EE2CD7F7015}" type="presOf" srcId="{B06DC10E-FCB5-4ED1-8ACF-A15C0848C5FC}" destId="{7B5A6677-7F66-4D29-A881-81257D4F31F0}" srcOrd="0" destOrd="0" presId="urn:microsoft.com/office/officeart/2005/8/layout/gear1"/>
    <dgm:cxn modelId="{A8FA33EE-F4E5-4E89-9E4E-0624DC9AECC6}" type="presOf" srcId="{CA2DD977-9303-4A00-9AAC-2EC72FA3E1A8}" destId="{FA2230FA-0FDD-4100-9E8F-DE24FFC84CDD}" srcOrd="3" destOrd="0" presId="urn:microsoft.com/office/officeart/2005/8/layout/gear1"/>
    <dgm:cxn modelId="{1682F8A9-9D9D-41DF-9092-9C006725F20E}" srcId="{859F7B98-6CA6-4D21-AF9A-6127A59F4293}" destId="{B06DC10E-FCB5-4ED1-8ACF-A15C0848C5FC}" srcOrd="0" destOrd="0" parTransId="{4D9BC292-5FDB-4538-B07B-5FC9ADB77F91}" sibTransId="{5DB175C1-4678-47A2-822F-7614FC73FD9D}"/>
    <dgm:cxn modelId="{B1AAAF22-AD8A-4617-945F-4B014689D054}" type="presOf" srcId="{2AEAE672-6966-425B-B6A7-75683889E01C}" destId="{E28270A8-9A6C-42DF-96B7-7A6607A92455}" srcOrd="2" destOrd="0" presId="urn:microsoft.com/office/officeart/2005/8/layout/gear1"/>
    <dgm:cxn modelId="{BE77D2BB-968B-4BB0-8ED5-E64941918AF3}" srcId="{2AEAE672-6966-425B-B6A7-75683889E01C}" destId="{1604DAB7-D7CB-4ADB-AD07-B13C9D6300EC}" srcOrd="2" destOrd="0" parTransId="{49568F9F-598B-4765-85C1-E24DA994BA4C}" sibTransId="{FDD28DB5-FB88-4C65-BEDC-DBAD0C6595E5}"/>
    <dgm:cxn modelId="{B792D4D6-E3F4-4001-A09E-36000F9CF03D}" type="presParOf" srcId="{B192775B-2737-4043-8647-62400597D0F2}" destId="{0F25CAAA-874C-4E4F-ACAE-D1665A51F775}" srcOrd="0" destOrd="0" presId="urn:microsoft.com/office/officeart/2005/8/layout/gear1"/>
    <dgm:cxn modelId="{ED99325D-670F-434E-93B6-CCED52124112}" type="presParOf" srcId="{B192775B-2737-4043-8647-62400597D0F2}" destId="{1B753701-485B-48B0-898A-1BF2A35C000F}" srcOrd="1" destOrd="0" presId="urn:microsoft.com/office/officeart/2005/8/layout/gear1"/>
    <dgm:cxn modelId="{3611083E-EDE4-474C-8159-7D0681EA8384}" type="presParOf" srcId="{B192775B-2737-4043-8647-62400597D0F2}" destId="{3F0EE1C0-B4DF-4FA2-9CEF-88B22FB13D21}" srcOrd="2" destOrd="0" presId="urn:microsoft.com/office/officeart/2005/8/layout/gear1"/>
    <dgm:cxn modelId="{B2406672-E757-45DF-ACC7-533A1E80FF14}" type="presParOf" srcId="{B192775B-2737-4043-8647-62400597D0F2}" destId="{7B5A6677-7F66-4D29-A881-81257D4F31F0}" srcOrd="3" destOrd="0" presId="urn:microsoft.com/office/officeart/2005/8/layout/gear1"/>
    <dgm:cxn modelId="{156A1644-407C-4219-8FC4-8C61329A9DA6}" type="presParOf" srcId="{B192775B-2737-4043-8647-62400597D0F2}" destId="{FC4B5B1C-5EA9-4D7A-9838-2286ABDCD120}" srcOrd="4" destOrd="0" presId="urn:microsoft.com/office/officeart/2005/8/layout/gear1"/>
    <dgm:cxn modelId="{9087A364-A913-4443-992A-9FE07DE0DC26}" type="presParOf" srcId="{B192775B-2737-4043-8647-62400597D0F2}" destId="{9B5DC88B-EFA0-4CBD-B66B-280814F85D6E}" srcOrd="5" destOrd="0" presId="urn:microsoft.com/office/officeart/2005/8/layout/gear1"/>
    <dgm:cxn modelId="{27CE9394-F625-41E4-A3D7-5A4EF7D97CF2}" type="presParOf" srcId="{B192775B-2737-4043-8647-62400597D0F2}" destId="{E28270A8-9A6C-42DF-96B7-7A6607A92455}" srcOrd="6" destOrd="0" presId="urn:microsoft.com/office/officeart/2005/8/layout/gear1"/>
    <dgm:cxn modelId="{F9D2C598-9A6D-4548-AC8B-81F51305DF90}" type="presParOf" srcId="{B192775B-2737-4043-8647-62400597D0F2}" destId="{E88DB348-565C-4443-BFAA-F1C94B45ED16}" srcOrd="7" destOrd="0" presId="urn:microsoft.com/office/officeart/2005/8/layout/gear1"/>
    <dgm:cxn modelId="{42C9AEB0-C7EF-449B-A05E-5711A4E3E2A5}" type="presParOf" srcId="{B192775B-2737-4043-8647-62400597D0F2}" destId="{38E60ED1-5FF0-463A-ACF1-F9D3DD14A793}" srcOrd="8" destOrd="0" presId="urn:microsoft.com/office/officeart/2005/8/layout/gear1"/>
    <dgm:cxn modelId="{B386CC0E-E9DD-4375-B397-65200AAAA1AC}" type="presParOf" srcId="{B192775B-2737-4043-8647-62400597D0F2}" destId="{25065A9E-962D-45E4-B6DC-BD97C31D2F0E}" srcOrd="9" destOrd="0" presId="urn:microsoft.com/office/officeart/2005/8/layout/gear1"/>
    <dgm:cxn modelId="{F512D69B-B9AB-40FF-928F-F5853052A922}" type="presParOf" srcId="{B192775B-2737-4043-8647-62400597D0F2}" destId="{6DFBEAD1-AD13-4C10-8E11-8B7377593E34}" srcOrd="10" destOrd="0" presId="urn:microsoft.com/office/officeart/2005/8/layout/gear1"/>
    <dgm:cxn modelId="{37E2795C-7EC6-4ECA-96F7-6C1B0C8E05CA}" type="presParOf" srcId="{B192775B-2737-4043-8647-62400597D0F2}" destId="{FA2230FA-0FDD-4100-9E8F-DE24FFC84CDD}" srcOrd="11" destOrd="0" presId="urn:microsoft.com/office/officeart/2005/8/layout/gear1"/>
    <dgm:cxn modelId="{4B8A217F-65F8-4635-ADC3-58F5B3AC3A99}" type="presParOf" srcId="{B192775B-2737-4043-8647-62400597D0F2}" destId="{1EEA8CEE-A7C2-4A5E-BB0B-2F5CF7474CC7}" srcOrd="12" destOrd="0" presId="urn:microsoft.com/office/officeart/2005/8/layout/gear1"/>
    <dgm:cxn modelId="{E84E0B83-0FA0-45F9-9194-A9A41A10675F}" type="presParOf" srcId="{B192775B-2737-4043-8647-62400597D0F2}" destId="{FA700FB7-B5C3-4BFA-B391-9B5A3952A2A5}" srcOrd="13" destOrd="0" presId="urn:microsoft.com/office/officeart/2005/8/layout/gear1"/>
    <dgm:cxn modelId="{348B23A7-059A-4E4A-942F-8D86318B54E1}" type="presParOf" srcId="{B192775B-2737-4043-8647-62400597D0F2}" destId="{C9C4CD04-48F7-42DC-8CE8-8611C67561A8}" srcOrd="14" destOrd="0" presId="urn:microsoft.com/office/officeart/2005/8/layout/gear1"/>
    <dgm:cxn modelId="{F160DD31-4943-4AFD-9B09-A1CA7694F866}" type="presParOf" srcId="{B192775B-2737-4043-8647-62400597D0F2}" destId="{2A983755-ADAC-43D3-BA21-D905635A32CE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62E66-76D9-4A77-8578-E2B839531574}">
      <dsp:nvSpPr>
        <dsp:cNvPr id="0" name=""/>
        <dsp:cNvSpPr/>
      </dsp:nvSpPr>
      <dsp:spPr>
        <a:xfrm>
          <a:off x="-10035873" y="-1531665"/>
          <a:ext cx="11936970" cy="11936970"/>
        </a:xfrm>
        <a:prstGeom prst="blockArc">
          <a:avLst>
            <a:gd name="adj1" fmla="val 18900000"/>
            <a:gd name="adj2" fmla="val 2700000"/>
            <a:gd name="adj3" fmla="val 18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D7ADE-1FA6-4CD3-8A7F-6C434EF17DD7}">
      <dsp:nvSpPr>
        <dsp:cNvPr id="0" name=""/>
        <dsp:cNvSpPr/>
      </dsp:nvSpPr>
      <dsp:spPr>
        <a:xfrm>
          <a:off x="828978" y="554424"/>
          <a:ext cx="15291639" cy="1109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b="1" kern="1200" dirty="0" err="1"/>
            <a:t>June</a:t>
          </a:r>
          <a:r>
            <a:rPr lang="it-IT" sz="4300" kern="1200" dirty="0"/>
            <a:t> – </a:t>
          </a:r>
          <a:r>
            <a:rPr lang="it-IT" sz="4300" kern="1200" dirty="0" err="1"/>
            <a:t>Sending</a:t>
          </a:r>
          <a:r>
            <a:rPr lang="it-IT" sz="4300" kern="1200" dirty="0"/>
            <a:t> </a:t>
          </a:r>
          <a:r>
            <a:rPr lang="it-IT" sz="4300" kern="1200" dirty="0" err="1"/>
            <a:t>orientations</a:t>
          </a:r>
          <a:r>
            <a:rPr lang="it-IT" sz="4300" kern="1200" dirty="0"/>
            <a:t>  </a:t>
          </a:r>
        </a:p>
      </dsp:txBody>
      <dsp:txXfrm>
        <a:off x="828978" y="554424"/>
        <a:ext cx="15291639" cy="1109559"/>
      </dsp:txXfrm>
    </dsp:sp>
    <dsp:sp modelId="{D1CE637C-53C3-49EF-A0E6-3AF30F5F4A41}">
      <dsp:nvSpPr>
        <dsp:cNvPr id="0" name=""/>
        <dsp:cNvSpPr/>
      </dsp:nvSpPr>
      <dsp:spPr>
        <a:xfrm>
          <a:off x="135503" y="415729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4E020-0F94-4993-9236-1F66B1E13C9A}">
      <dsp:nvSpPr>
        <dsp:cNvPr id="0" name=""/>
        <dsp:cNvSpPr/>
      </dsp:nvSpPr>
      <dsp:spPr>
        <a:xfrm>
          <a:off x="1624056" y="2218232"/>
          <a:ext cx="14496561" cy="1109559"/>
        </a:xfrm>
        <a:prstGeom prst="rect">
          <a:avLst/>
        </a:prstGeom>
        <a:solidFill>
          <a:schemeClr val="accent5">
            <a:hueOff val="-4885508"/>
            <a:satOff val="2022"/>
            <a:lumOff val="9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b="1" kern="1200" dirty="0"/>
            <a:t>July – Auguost </a:t>
          </a:r>
          <a:r>
            <a:rPr lang="it-IT" sz="4300" kern="1200" dirty="0"/>
            <a:t>– Marian Summer </a:t>
          </a:r>
          <a:r>
            <a:rPr lang="it-IT" sz="4300" kern="1200" dirty="0" smtClean="0"/>
            <a:t>(Spiritual Retreats) </a:t>
          </a:r>
          <a:endParaRPr lang="it-IT" sz="4300" kern="1200" dirty="0"/>
        </a:p>
      </dsp:txBody>
      <dsp:txXfrm>
        <a:off x="1624056" y="2218232"/>
        <a:ext cx="14496561" cy="1109559"/>
      </dsp:txXfrm>
    </dsp:sp>
    <dsp:sp modelId="{394E2E37-5D89-4D82-A757-9C48816F8DDE}">
      <dsp:nvSpPr>
        <dsp:cNvPr id="0" name=""/>
        <dsp:cNvSpPr/>
      </dsp:nvSpPr>
      <dsp:spPr>
        <a:xfrm>
          <a:off x="930581" y="2079537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85508"/>
              <a:satOff val="2022"/>
              <a:lumOff val="9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FFC02-130A-4211-88BD-1FE348D697B2}">
      <dsp:nvSpPr>
        <dsp:cNvPr id="0" name=""/>
        <dsp:cNvSpPr/>
      </dsp:nvSpPr>
      <dsp:spPr>
        <a:xfrm>
          <a:off x="1868081" y="3882039"/>
          <a:ext cx="14252536" cy="1109559"/>
        </a:xfrm>
        <a:prstGeom prst="rect">
          <a:avLst/>
        </a:prstGeom>
        <a:solidFill>
          <a:schemeClr val="accent5">
            <a:hueOff val="-9771015"/>
            <a:satOff val="4044"/>
            <a:lumOff val="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b="1" kern="1200" dirty="0" err="1"/>
            <a:t>September</a:t>
          </a:r>
          <a:r>
            <a:rPr lang="it-IT" sz="4300" kern="1200" dirty="0"/>
            <a:t> – ADMA </a:t>
          </a:r>
          <a:r>
            <a:rPr lang="it-IT" sz="4300" kern="1200" dirty="0" err="1"/>
            <a:t>Programmes</a:t>
          </a:r>
          <a:r>
            <a:rPr lang="it-IT" sz="4300" kern="1200" dirty="0"/>
            <a:t> – levels. </a:t>
          </a:r>
        </a:p>
      </dsp:txBody>
      <dsp:txXfrm>
        <a:off x="1868081" y="3882039"/>
        <a:ext cx="14252536" cy="1109559"/>
      </dsp:txXfrm>
    </dsp:sp>
    <dsp:sp modelId="{2FBD2A71-52B7-463F-956D-C1E824F834EF}">
      <dsp:nvSpPr>
        <dsp:cNvPr id="0" name=""/>
        <dsp:cNvSpPr/>
      </dsp:nvSpPr>
      <dsp:spPr>
        <a:xfrm>
          <a:off x="1174606" y="3743344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71015"/>
              <a:satOff val="4044"/>
              <a:lumOff val="1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C0079-7424-4782-89DC-E9D4D7078D78}">
      <dsp:nvSpPr>
        <dsp:cNvPr id="0" name=""/>
        <dsp:cNvSpPr/>
      </dsp:nvSpPr>
      <dsp:spPr>
        <a:xfrm>
          <a:off x="1624056" y="5545846"/>
          <a:ext cx="14496561" cy="1109559"/>
        </a:xfrm>
        <a:prstGeom prst="rect">
          <a:avLst/>
        </a:prstGeom>
        <a:solidFill>
          <a:schemeClr val="accent5">
            <a:hueOff val="-14656523"/>
            <a:satOff val="6067"/>
            <a:lumOff val="2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b="1" kern="1200" dirty="0" err="1"/>
            <a:t>January</a:t>
          </a:r>
          <a:r>
            <a:rPr lang="it-IT" sz="4300" kern="1200" dirty="0"/>
            <a:t> – </a:t>
          </a:r>
          <a:r>
            <a:rPr lang="it-IT" sz="4300" kern="1200" dirty="0" err="1"/>
            <a:t>Salesian</a:t>
          </a:r>
          <a:r>
            <a:rPr lang="it-IT" sz="4300" kern="1200" dirty="0"/>
            <a:t> Family </a:t>
          </a:r>
          <a:r>
            <a:rPr lang="it-IT" sz="4300" kern="1200" dirty="0" err="1"/>
            <a:t>Spirituality</a:t>
          </a:r>
          <a:r>
            <a:rPr lang="it-IT" sz="4300" kern="1200" dirty="0"/>
            <a:t> </a:t>
          </a:r>
          <a:r>
            <a:rPr lang="it-IT" sz="4300" kern="1200" dirty="0" err="1"/>
            <a:t>Days</a:t>
          </a:r>
          <a:endParaRPr lang="it-IT" sz="4300" kern="1200" dirty="0"/>
        </a:p>
      </dsp:txBody>
      <dsp:txXfrm>
        <a:off x="1624056" y="5545846"/>
        <a:ext cx="14496561" cy="1109559"/>
      </dsp:txXfrm>
    </dsp:sp>
    <dsp:sp modelId="{185A6629-86AD-4DE8-B02A-AD068F23DC27}">
      <dsp:nvSpPr>
        <dsp:cNvPr id="0" name=""/>
        <dsp:cNvSpPr/>
      </dsp:nvSpPr>
      <dsp:spPr>
        <a:xfrm>
          <a:off x="930581" y="5407151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656523"/>
              <a:satOff val="6067"/>
              <a:lumOff val="27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94178-A685-4417-B462-B39BEAA9B798}">
      <dsp:nvSpPr>
        <dsp:cNvPr id="0" name=""/>
        <dsp:cNvSpPr/>
      </dsp:nvSpPr>
      <dsp:spPr>
        <a:xfrm>
          <a:off x="828978" y="7209654"/>
          <a:ext cx="15291639" cy="1109559"/>
        </a:xfrm>
        <a:prstGeom prst="rect">
          <a:avLst/>
        </a:prstGeom>
        <a:solidFill>
          <a:schemeClr val="accent5">
            <a:hueOff val="-19542030"/>
            <a:satOff val="8089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b="1" kern="1200" dirty="0"/>
            <a:t>April - May</a:t>
          </a:r>
          <a:r>
            <a:rPr lang="it-IT" sz="4300" kern="1200" dirty="0"/>
            <a:t> – Month of </a:t>
          </a:r>
          <a:r>
            <a:rPr lang="it-IT" sz="4300" kern="1200" dirty="0" smtClean="0"/>
            <a:t>Mary– </a:t>
          </a:r>
          <a:r>
            <a:rPr lang="it-IT" sz="4300" kern="1200" dirty="0"/>
            <a:t>Novena – </a:t>
          </a:r>
          <a:r>
            <a:rPr lang="it-IT" sz="4300" kern="1200" dirty="0" smtClean="0"/>
            <a:t>Feast of MHC</a:t>
          </a:r>
          <a:endParaRPr lang="it-IT" sz="4300" kern="1200" dirty="0"/>
        </a:p>
      </dsp:txBody>
      <dsp:txXfrm>
        <a:off x="828978" y="7209654"/>
        <a:ext cx="15291639" cy="1109559"/>
      </dsp:txXfrm>
    </dsp:sp>
    <dsp:sp modelId="{0323E291-7C55-440B-AFA6-20F6E6D6AB48}">
      <dsp:nvSpPr>
        <dsp:cNvPr id="0" name=""/>
        <dsp:cNvSpPr/>
      </dsp:nvSpPr>
      <dsp:spPr>
        <a:xfrm>
          <a:off x="135503" y="7070959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9542030"/>
              <a:satOff val="8089"/>
              <a:lumOff val="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5CAAA-874C-4E4F-ACAE-D1665A51F775}">
      <dsp:nvSpPr>
        <dsp:cNvPr id="0" name=""/>
        <dsp:cNvSpPr/>
      </dsp:nvSpPr>
      <dsp:spPr>
        <a:xfrm>
          <a:off x="12221990" y="4431418"/>
          <a:ext cx="5447202" cy="5447202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>
              <a:latin typeface="+mn-lt"/>
            </a:rPr>
            <a:t>STAFF</a:t>
          </a:r>
          <a:r>
            <a:rPr lang="it-IT" sz="1900" kern="1200" dirty="0"/>
            <a:t> </a:t>
          </a:r>
        </a:p>
      </dsp:txBody>
      <dsp:txXfrm>
        <a:off x="13317120" y="5707399"/>
        <a:ext cx="3256942" cy="2799974"/>
      </dsp:txXfrm>
    </dsp:sp>
    <dsp:sp modelId="{7B5A6677-7F66-4D29-A881-81257D4F31F0}">
      <dsp:nvSpPr>
        <dsp:cNvPr id="0" name=""/>
        <dsp:cNvSpPr/>
      </dsp:nvSpPr>
      <dsp:spPr>
        <a:xfrm>
          <a:off x="18619542" y="8061390"/>
          <a:ext cx="5594633" cy="1521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Spiritual Animator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3 per </a:t>
          </a:r>
          <a:r>
            <a:rPr lang="it-IT" sz="2800" b="1" i="1" kern="1200" dirty="0" err="1"/>
            <a:t>year</a:t>
          </a:r>
          <a:endParaRPr lang="it-IT" sz="2800" b="1" i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Online </a:t>
          </a:r>
        </a:p>
      </dsp:txBody>
      <dsp:txXfrm>
        <a:off x="18664106" y="8105954"/>
        <a:ext cx="5505505" cy="1432400"/>
      </dsp:txXfrm>
    </dsp:sp>
    <dsp:sp modelId="{FC4B5B1C-5EA9-4D7A-9838-2286ABDCD120}">
      <dsp:nvSpPr>
        <dsp:cNvPr id="0" name=""/>
        <dsp:cNvSpPr/>
      </dsp:nvSpPr>
      <dsp:spPr>
        <a:xfrm>
          <a:off x="9055650" y="3169281"/>
          <a:ext cx="3961602" cy="3961602"/>
        </a:xfrm>
        <a:prstGeom prst="gear6">
          <a:avLst/>
        </a:prstGeom>
        <a:solidFill>
          <a:schemeClr val="accent4">
            <a:hueOff val="2470901"/>
            <a:satOff val="17532"/>
            <a:lumOff val="10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 smtClean="0"/>
            <a:t>PROVINCIAL</a:t>
          </a:r>
          <a:endParaRPr lang="it-IT" sz="1800" b="1" kern="1200" dirty="0"/>
        </a:p>
      </dsp:txBody>
      <dsp:txXfrm>
        <a:off x="10052995" y="4172654"/>
        <a:ext cx="1966912" cy="1954856"/>
      </dsp:txXfrm>
    </dsp:sp>
    <dsp:sp modelId="{E88DB348-565C-4443-BFAA-F1C94B45ED16}">
      <dsp:nvSpPr>
        <dsp:cNvPr id="0" name=""/>
        <dsp:cNvSpPr/>
      </dsp:nvSpPr>
      <dsp:spPr>
        <a:xfrm>
          <a:off x="4845260" y="6821420"/>
          <a:ext cx="5814334" cy="1393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 smtClean="0"/>
            <a:t>Spiritual </a:t>
          </a:r>
          <a:r>
            <a:rPr lang="it-IT" sz="2800" b="1" i="1" kern="1200" dirty="0"/>
            <a:t>Anim. </a:t>
          </a:r>
          <a:r>
            <a:rPr lang="it-IT" sz="2800" b="1" i="1" kern="1200" dirty="0" smtClean="0"/>
            <a:t>SDB+FMA+LAY</a:t>
          </a:r>
          <a:endParaRPr lang="it-IT" sz="2800" b="1" i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1 per year </a:t>
          </a:r>
          <a:r>
            <a:rPr lang="it-IT" sz="2800" b="1" i="1" kern="1200" dirty="0" smtClean="0"/>
            <a:t>(or twice)</a:t>
          </a:r>
          <a:endParaRPr lang="it-IT" sz="2800" b="1" i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Online </a:t>
          </a:r>
        </a:p>
      </dsp:txBody>
      <dsp:txXfrm>
        <a:off x="4886070" y="6862230"/>
        <a:ext cx="5732714" cy="1311727"/>
      </dsp:txXfrm>
    </dsp:sp>
    <dsp:sp modelId="{38E60ED1-5FF0-463A-ACF1-F9D3DD14A793}">
      <dsp:nvSpPr>
        <dsp:cNvPr id="0" name=""/>
        <dsp:cNvSpPr/>
      </dsp:nvSpPr>
      <dsp:spPr>
        <a:xfrm rot="20700000">
          <a:off x="11274552" y="436180"/>
          <a:ext cx="3881561" cy="3881561"/>
        </a:xfrm>
        <a:prstGeom prst="gear6">
          <a:avLst/>
        </a:prstGeom>
        <a:solidFill>
          <a:schemeClr val="accent4">
            <a:hueOff val="4941802"/>
            <a:satOff val="35065"/>
            <a:lumOff val="2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b="1" kern="1200" dirty="0"/>
            <a:t>REGIO NAL</a:t>
          </a:r>
          <a:r>
            <a:rPr lang="it-IT" sz="2900" kern="1200" dirty="0"/>
            <a:t> </a:t>
          </a:r>
        </a:p>
      </dsp:txBody>
      <dsp:txXfrm rot="-20700000">
        <a:off x="12125892" y="1287520"/>
        <a:ext cx="2178881" cy="2178881"/>
      </dsp:txXfrm>
    </dsp:sp>
    <dsp:sp modelId="{1EEA8CEE-A7C2-4A5E-BB0B-2F5CF7474CC7}">
      <dsp:nvSpPr>
        <dsp:cNvPr id="0" name=""/>
        <dsp:cNvSpPr/>
      </dsp:nvSpPr>
      <dsp:spPr>
        <a:xfrm>
          <a:off x="15019141" y="716552"/>
          <a:ext cx="5134330" cy="1449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 smtClean="0"/>
            <a:t>All Spiritual Animators </a:t>
          </a:r>
          <a:endParaRPr lang="it-IT" sz="2800" b="1" i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2 per </a:t>
          </a:r>
          <a:r>
            <a:rPr lang="it-IT" sz="2800" b="1" i="1" kern="1200" dirty="0" err="1"/>
            <a:t>year</a:t>
          </a:r>
          <a:endParaRPr lang="it-IT" sz="2800" b="1" i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800" b="1" i="1" kern="1200" dirty="0"/>
            <a:t>Online </a:t>
          </a:r>
        </a:p>
      </dsp:txBody>
      <dsp:txXfrm>
        <a:off x="15061597" y="759008"/>
        <a:ext cx="5049418" cy="1364633"/>
      </dsp:txXfrm>
    </dsp:sp>
    <dsp:sp modelId="{FA700FB7-B5C3-4BFA-B391-9B5A3952A2A5}">
      <dsp:nvSpPr>
        <dsp:cNvPr id="0" name=""/>
        <dsp:cNvSpPr/>
      </dsp:nvSpPr>
      <dsp:spPr>
        <a:xfrm>
          <a:off x="11871974" y="3596815"/>
          <a:ext cx="6972419" cy="6972419"/>
        </a:xfrm>
        <a:prstGeom prst="circularArrow">
          <a:avLst>
            <a:gd name="adj1" fmla="val 4687"/>
            <a:gd name="adj2" fmla="val 299029"/>
            <a:gd name="adj3" fmla="val 2577929"/>
            <a:gd name="adj4" fmla="val 1573411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CD04-48F7-42DC-8CE8-8611C67561A8}">
      <dsp:nvSpPr>
        <dsp:cNvPr id="0" name=""/>
        <dsp:cNvSpPr/>
      </dsp:nvSpPr>
      <dsp:spPr>
        <a:xfrm>
          <a:off x="8354058" y="2268225"/>
          <a:ext cx="5065898" cy="506589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2470901"/>
            <a:satOff val="17532"/>
            <a:lumOff val="10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83755-ADAC-43D3-BA21-D905635A32CE}">
      <dsp:nvSpPr>
        <dsp:cNvPr id="0" name=""/>
        <dsp:cNvSpPr/>
      </dsp:nvSpPr>
      <dsp:spPr>
        <a:xfrm>
          <a:off x="10376706" y="-438530"/>
          <a:ext cx="5462058" cy="54620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4941802"/>
            <a:satOff val="35065"/>
            <a:lumOff val="219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23638097" y="1241376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08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445714" y="840929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454401" y="6849616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632868" y="1417043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3609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850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696091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422332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3609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69850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696091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8422332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660433" y="-24051"/>
            <a:ext cx="8655943" cy="8874224"/>
          </a:xfrm>
          <a:prstGeom prst="parallelogram">
            <a:avLst>
              <a:gd name="adj" fmla="val 2508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7146032"/>
            <a:ext cx="10604649" cy="6569968"/>
          </a:xfrm>
          <a:prstGeom prst="parallelogram">
            <a:avLst>
              <a:gd name="adj" fmla="val 24336"/>
            </a:avLst>
          </a:prstGeom>
          <a:noFill/>
          <a:effectLst>
            <a:outerShdw blurRad="863600" dist="850900" dir="18900000" algn="b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5" hasCustomPrompt="1"/>
          </p:nvPr>
        </p:nvSpPr>
        <p:spPr>
          <a:xfrm>
            <a:off x="1891088" y="606591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>
          <a:xfrm>
            <a:off x="23566089" y="139069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14565089" y="-459127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1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A16AE-FD6C-B54E-8174-EA8C8EA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09BD6-A14E-444F-9FDD-0B5476EA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3A62E0-4F02-7A46-AEBC-395850078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92513" y="7721600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49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299246"/>
            <a:ext cx="997161" cy="1008112"/>
          </a:xfrm>
          <a:prstGeom prst="ellipse">
            <a:avLst/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xfrm>
            <a:off x="23638097" y="1241376"/>
            <a:ext cx="997161" cy="10081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AB9A93-40FB-9645-9E56-29238B533B55}"/>
              </a:ext>
            </a:extLst>
          </p:cNvPr>
          <p:cNvSpPr/>
          <p:nvPr userDrawn="1"/>
        </p:nvSpPr>
        <p:spPr>
          <a:xfrm>
            <a:off x="-988639" y="-414808"/>
            <a:ext cx="41044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A0A65E9-1184-6247-A065-45356F7DF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5" y="1241376"/>
            <a:ext cx="7701814" cy="7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89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41376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7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71800" y="5057775"/>
            <a:ext cx="5903913" cy="3744913"/>
          </a:xfrm>
          <a:noFill/>
          <a:effectLst>
            <a:outerShdw blurRad="1066800" sx="102000" sy="102000" algn="ctr" rotWithShape="0">
              <a:prstClr val="black">
                <a:alpha val="37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0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1621873" y="1529408"/>
            <a:ext cx="2437321" cy="1656184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23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71800" y="5057775"/>
            <a:ext cx="5903913" cy="3744913"/>
          </a:xfrm>
          <a:noFill/>
          <a:effectLst>
            <a:outerShdw blurRad="1066800" sx="102000" sy="102000" algn="ctr" rotWithShape="0">
              <a:prstClr val="black">
                <a:alpha val="37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1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876" name="Picture Placeholder 17875"/>
          <p:cNvSpPr>
            <a:spLocks noGrp="1"/>
          </p:cNvSpPr>
          <p:nvPr>
            <p:ph type="pic" sz="quarter" idx="12"/>
          </p:nvPr>
        </p:nvSpPr>
        <p:spPr>
          <a:xfrm>
            <a:off x="2755777" y="-342800"/>
            <a:ext cx="13268945" cy="13701713"/>
          </a:xfrm>
        </p:spPr>
        <p:txBody>
          <a:bodyPr/>
          <a:lstStyle/>
          <a:p>
            <a:endParaRPr lang="en-US"/>
          </a:p>
        </p:txBody>
      </p:sp>
      <p:sp>
        <p:nvSpPr>
          <p:cNvPr id="17882" name="AutoShape 15882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13276531" cy="137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9"/>
          </p:nvPr>
        </p:nvSpPr>
        <p:spPr>
          <a:xfrm>
            <a:off x="4051921" y="-200079"/>
            <a:ext cx="14474586" cy="13715999"/>
          </a:xfrm>
          <a:custGeom>
            <a:avLst/>
            <a:gdLst>
              <a:gd name="connsiteX0" fmla="*/ 5888623 w 14144971"/>
              <a:gd name="connsiteY0" fmla="*/ 11227932 h 13403658"/>
              <a:gd name="connsiteX1" fmla="*/ 8064346 w 14144971"/>
              <a:gd name="connsiteY1" fmla="*/ 13403658 h 13403658"/>
              <a:gd name="connsiteX2" fmla="*/ 3712896 w 14144971"/>
              <a:gd name="connsiteY2" fmla="*/ 13403658 h 13403658"/>
              <a:gd name="connsiteX3" fmla="*/ 3140721 w 14144971"/>
              <a:gd name="connsiteY3" fmla="*/ 7884774 h 13403658"/>
              <a:gd name="connsiteX4" fmla="*/ 5890842 w 14144971"/>
              <a:gd name="connsiteY4" fmla="*/ 10634894 h 13403658"/>
              <a:gd name="connsiteX5" fmla="*/ 8640960 w 14144971"/>
              <a:gd name="connsiteY5" fmla="*/ 7884774 h 13403658"/>
              <a:gd name="connsiteX6" fmla="*/ 11393300 w 14144971"/>
              <a:gd name="connsiteY6" fmla="*/ 10637114 h 13403658"/>
              <a:gd name="connsiteX7" fmla="*/ 8640960 w 14144971"/>
              <a:gd name="connsiteY7" fmla="*/ 13389454 h 13403658"/>
              <a:gd name="connsiteX8" fmla="*/ 5890842 w 14144971"/>
              <a:gd name="connsiteY8" fmla="*/ 10639334 h 13403658"/>
              <a:gd name="connsiteX9" fmla="*/ 3140721 w 14144971"/>
              <a:gd name="connsiteY9" fmla="*/ 13389454 h 13403658"/>
              <a:gd name="connsiteX10" fmla="*/ 388381 w 14144971"/>
              <a:gd name="connsiteY10" fmla="*/ 10637114 h 13403658"/>
              <a:gd name="connsiteX11" fmla="*/ 11393300 w 14144971"/>
              <a:gd name="connsiteY11" fmla="*/ 4536507 h 13403658"/>
              <a:gd name="connsiteX12" fmla="*/ 14144971 w 14144971"/>
              <a:gd name="connsiteY12" fmla="*/ 7288175 h 13403658"/>
              <a:gd name="connsiteX13" fmla="*/ 14144971 w 14144971"/>
              <a:gd name="connsiteY13" fmla="*/ 7289513 h 13403658"/>
              <a:gd name="connsiteX14" fmla="*/ 11393300 w 14144971"/>
              <a:gd name="connsiteY14" fmla="*/ 10041184 h 13403658"/>
              <a:gd name="connsiteX15" fmla="*/ 8640960 w 14144971"/>
              <a:gd name="connsiteY15" fmla="*/ 7288844 h 13403658"/>
              <a:gd name="connsiteX16" fmla="*/ 388382 w 14144971"/>
              <a:gd name="connsiteY16" fmla="*/ 4536507 h 13403658"/>
              <a:gd name="connsiteX17" fmla="*/ 3138502 w 14144971"/>
              <a:gd name="connsiteY17" fmla="*/ 7286624 h 13403658"/>
              <a:gd name="connsiteX18" fmla="*/ 5888623 w 14144971"/>
              <a:gd name="connsiteY18" fmla="*/ 4536507 h 13403658"/>
              <a:gd name="connsiteX19" fmla="*/ 8640960 w 14144971"/>
              <a:gd name="connsiteY19" fmla="*/ 7288845 h 13403658"/>
              <a:gd name="connsiteX20" fmla="*/ 5888623 w 14144971"/>
              <a:gd name="connsiteY20" fmla="*/ 10041184 h 13403658"/>
              <a:gd name="connsiteX21" fmla="*/ 3138502 w 14144971"/>
              <a:gd name="connsiteY21" fmla="*/ 7291065 h 13403658"/>
              <a:gd name="connsiteX22" fmla="*/ 388382 w 14144971"/>
              <a:gd name="connsiteY22" fmla="*/ 10041184 h 13403658"/>
              <a:gd name="connsiteX23" fmla="*/ 0 w 14144971"/>
              <a:gd name="connsiteY23" fmla="*/ 9652802 h 13403658"/>
              <a:gd name="connsiteX24" fmla="*/ 0 w 14144971"/>
              <a:gd name="connsiteY24" fmla="*/ 4924888 h 13403658"/>
              <a:gd name="connsiteX25" fmla="*/ 8640960 w 14144971"/>
              <a:gd name="connsiteY25" fmla="*/ 1191643 h 13403658"/>
              <a:gd name="connsiteX26" fmla="*/ 11393300 w 14144971"/>
              <a:gd name="connsiteY26" fmla="*/ 3943984 h 13403658"/>
              <a:gd name="connsiteX27" fmla="*/ 8640960 w 14144971"/>
              <a:gd name="connsiteY27" fmla="*/ 6696325 h 13403658"/>
              <a:gd name="connsiteX28" fmla="*/ 5890842 w 14144971"/>
              <a:gd name="connsiteY28" fmla="*/ 3946204 h 13403658"/>
              <a:gd name="connsiteX29" fmla="*/ 3140722 w 14144971"/>
              <a:gd name="connsiteY29" fmla="*/ 6696325 h 13403658"/>
              <a:gd name="connsiteX30" fmla="*/ 388381 w 14144971"/>
              <a:gd name="connsiteY30" fmla="*/ 3943984 h 13403658"/>
              <a:gd name="connsiteX31" fmla="*/ 3140722 w 14144971"/>
              <a:gd name="connsiteY31" fmla="*/ 1191644 h 13403658"/>
              <a:gd name="connsiteX32" fmla="*/ 5890842 w 14144971"/>
              <a:gd name="connsiteY32" fmla="*/ 3941763 h 13403658"/>
              <a:gd name="connsiteX33" fmla="*/ 3733700 w 14144971"/>
              <a:gd name="connsiteY33" fmla="*/ 0 h 13403658"/>
              <a:gd name="connsiteX34" fmla="*/ 8043542 w 14144971"/>
              <a:gd name="connsiteY34" fmla="*/ 0 h 13403658"/>
              <a:gd name="connsiteX35" fmla="*/ 8640960 w 14144971"/>
              <a:gd name="connsiteY35" fmla="*/ 597418 h 13403658"/>
              <a:gd name="connsiteX36" fmla="*/ 5888623 w 14144971"/>
              <a:gd name="connsiteY36" fmla="*/ 3349758 h 13403658"/>
              <a:gd name="connsiteX37" fmla="*/ 3136282 w 14144971"/>
              <a:gd name="connsiteY37" fmla="*/ 597418 h 134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4971" h="13403658">
                <a:moveTo>
                  <a:pt x="5888623" y="11227932"/>
                </a:moveTo>
                <a:lnTo>
                  <a:pt x="8064346" y="13403658"/>
                </a:lnTo>
                <a:lnTo>
                  <a:pt x="3712896" y="13403658"/>
                </a:lnTo>
                <a:close/>
                <a:moveTo>
                  <a:pt x="3140721" y="7884774"/>
                </a:moveTo>
                <a:lnTo>
                  <a:pt x="5890842" y="10634894"/>
                </a:lnTo>
                <a:lnTo>
                  <a:pt x="8640960" y="7884774"/>
                </a:lnTo>
                <a:lnTo>
                  <a:pt x="11393300" y="10637114"/>
                </a:lnTo>
                <a:lnTo>
                  <a:pt x="8640960" y="13389454"/>
                </a:lnTo>
                <a:lnTo>
                  <a:pt x="5890842" y="10639334"/>
                </a:lnTo>
                <a:lnTo>
                  <a:pt x="3140721" y="13389454"/>
                </a:lnTo>
                <a:lnTo>
                  <a:pt x="388381" y="10637114"/>
                </a:lnTo>
                <a:close/>
                <a:moveTo>
                  <a:pt x="11393300" y="4536507"/>
                </a:moveTo>
                <a:lnTo>
                  <a:pt x="14144971" y="7288175"/>
                </a:lnTo>
                <a:lnTo>
                  <a:pt x="14144971" y="7289513"/>
                </a:lnTo>
                <a:lnTo>
                  <a:pt x="11393300" y="10041184"/>
                </a:lnTo>
                <a:lnTo>
                  <a:pt x="8640960" y="7288844"/>
                </a:lnTo>
                <a:close/>
                <a:moveTo>
                  <a:pt x="388382" y="4536507"/>
                </a:moveTo>
                <a:lnTo>
                  <a:pt x="3138502" y="7286624"/>
                </a:lnTo>
                <a:lnTo>
                  <a:pt x="5888623" y="4536507"/>
                </a:lnTo>
                <a:lnTo>
                  <a:pt x="8640960" y="7288845"/>
                </a:lnTo>
                <a:lnTo>
                  <a:pt x="5888623" y="10041184"/>
                </a:lnTo>
                <a:lnTo>
                  <a:pt x="3138502" y="7291065"/>
                </a:lnTo>
                <a:lnTo>
                  <a:pt x="388382" y="10041184"/>
                </a:lnTo>
                <a:lnTo>
                  <a:pt x="0" y="9652802"/>
                </a:lnTo>
                <a:lnTo>
                  <a:pt x="0" y="4924888"/>
                </a:lnTo>
                <a:close/>
                <a:moveTo>
                  <a:pt x="8640960" y="1191643"/>
                </a:moveTo>
                <a:lnTo>
                  <a:pt x="11393300" y="3943984"/>
                </a:lnTo>
                <a:lnTo>
                  <a:pt x="8640960" y="6696325"/>
                </a:lnTo>
                <a:lnTo>
                  <a:pt x="5890842" y="3946204"/>
                </a:lnTo>
                <a:lnTo>
                  <a:pt x="3140722" y="6696325"/>
                </a:lnTo>
                <a:lnTo>
                  <a:pt x="388381" y="3943984"/>
                </a:lnTo>
                <a:lnTo>
                  <a:pt x="3140722" y="1191644"/>
                </a:lnTo>
                <a:lnTo>
                  <a:pt x="5890842" y="3941763"/>
                </a:lnTo>
                <a:close/>
                <a:moveTo>
                  <a:pt x="3733700" y="0"/>
                </a:moveTo>
                <a:lnTo>
                  <a:pt x="8043542" y="0"/>
                </a:lnTo>
                <a:lnTo>
                  <a:pt x="8640960" y="597418"/>
                </a:lnTo>
                <a:lnTo>
                  <a:pt x="5888623" y="3349758"/>
                </a:lnTo>
                <a:lnTo>
                  <a:pt x="3136282" y="597418"/>
                </a:lnTo>
                <a:close/>
              </a:path>
            </a:pathLst>
          </a:custGeom>
          <a:noFill/>
          <a:effectLst>
            <a:outerShdw blurRad="698500" dist="2286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74098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20"/>
          </p:nvPr>
        </p:nvSpPr>
        <p:spPr>
          <a:xfrm>
            <a:off x="1315617" y="12834664"/>
            <a:ext cx="22538504" cy="730250"/>
          </a:xfrm>
          <a:prstGeom prst="rect">
            <a:avLst/>
          </a:prstGeom>
        </p:spPr>
        <p:txBody>
          <a:bodyPr/>
          <a:lstStyle/>
          <a:p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4637" y="5273824"/>
            <a:ext cx="6048375" cy="6048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715500" cy="13716000"/>
          </a:xfr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6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7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565089" y="2393504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445714" y="840929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454401" y="6849616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632868" y="1417043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3609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850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696091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422332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3609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69850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696091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8422332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660433" y="-24051"/>
            <a:ext cx="8655943" cy="8874224"/>
          </a:xfrm>
          <a:prstGeom prst="parallelogram">
            <a:avLst>
              <a:gd name="adj" fmla="val 2508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7146032"/>
            <a:ext cx="10604649" cy="6569968"/>
          </a:xfrm>
          <a:prstGeom prst="parallelogram">
            <a:avLst>
              <a:gd name="adj" fmla="val 24336"/>
            </a:avLst>
          </a:prstGeom>
          <a:noFill/>
          <a:effectLst>
            <a:outerShdw blurRad="863600" dist="850900" dir="18900000" algn="b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5" hasCustomPrompt="1"/>
          </p:nvPr>
        </p:nvSpPr>
        <p:spPr>
          <a:xfrm>
            <a:off x="1891088" y="606591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>
          <a:xfrm>
            <a:off x="23566089" y="139069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14565089" y="-459127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1981913" y="1817440"/>
            <a:ext cx="2221297" cy="1008112"/>
          </a:xfrm>
          <a:prstGeom prst="ellipse">
            <a:avLst/>
          </a:prstGeom>
        </p:spPr>
        <p:txBody>
          <a:bodyPr/>
          <a:lstStyle>
            <a:lvl1pPr>
              <a:defRPr sz="6600">
                <a:solidFill>
                  <a:srgbClr val="00B050"/>
                </a:solidFill>
                <a:latin typeface="Raleway Black" panose="020B0A03030101060003" pitchFamily="34" charset="0"/>
              </a:defRPr>
            </a:lvl1pPr>
          </a:lstStyle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2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A16AE-FD6C-B54E-8174-EA8C8EA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09BD6-A14E-444F-9FDD-0B5476EA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620115" y="104770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3A62E0-4F02-7A46-AEBC-395850078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92513" y="7721600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09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DAB9A93-40FB-9645-9E56-29238B533B55}"/>
              </a:ext>
            </a:extLst>
          </p:cNvPr>
          <p:cNvSpPr/>
          <p:nvPr userDrawn="1"/>
        </p:nvSpPr>
        <p:spPr>
          <a:xfrm>
            <a:off x="-988639" y="-414808"/>
            <a:ext cx="41044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A0A65E9-1184-6247-A065-45356F7DF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5" y="1241376"/>
            <a:ext cx="7701814" cy="7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473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7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>
            <a:spLocks noGrp="1"/>
          </p:cNvSpPr>
          <p:nvPr>
            <p:ph type="pic" idx="2"/>
          </p:nvPr>
        </p:nvSpPr>
        <p:spPr>
          <a:xfrm>
            <a:off x="2430270" y="4769768"/>
            <a:ext cx="7775614" cy="7768508"/>
          </a:xfrm>
          <a:prstGeom prst="rect">
            <a:avLst/>
          </a:prstGeom>
          <a:noFill/>
          <a:ln>
            <a:noFill/>
          </a:ln>
          <a:effectLst>
            <a:outerShdw blurRad="800100" sx="102000" sy="102000" algn="ctr" rotWithShape="0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Char char="•"/>
              <a:defRPr sz="5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Char char="•"/>
              <a:defRPr sz="39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" name="Google Shape;27;p21"/>
          <p:cNvSpPr>
            <a:spLocks noGrp="1"/>
          </p:cNvSpPr>
          <p:nvPr>
            <p:ph type="sldNum" idx="12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839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7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>
            <a:spLocks noGrp="1"/>
          </p:cNvSpPr>
          <p:nvPr>
            <p:ph type="pic" idx="2"/>
          </p:nvPr>
        </p:nvSpPr>
        <p:spPr>
          <a:xfrm>
            <a:off x="14565089" y="2393504"/>
            <a:ext cx="7775614" cy="7768508"/>
          </a:xfrm>
          <a:prstGeom prst="rect">
            <a:avLst/>
          </a:prstGeom>
          <a:noFill/>
          <a:ln>
            <a:noFill/>
          </a:ln>
          <a:effectLst>
            <a:outerShdw blurRad="800100" sx="102000" sy="102000" algn="ctr" rotWithShape="0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Char char="•"/>
              <a:defRPr sz="5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Char char="•"/>
              <a:defRPr sz="39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>
            <a:spLocks noGrp="1"/>
          </p:cNvSpPr>
          <p:nvPr>
            <p:ph type="sldNum" idx="12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519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7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>
            <a:spLocks noGrp="1"/>
          </p:cNvSpPr>
          <p:nvPr>
            <p:ph type="sldNum" idx="12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3"/>
          <p:cNvSpPr>
            <a:spLocks noGrp="1"/>
          </p:cNvSpPr>
          <p:nvPr>
            <p:ph type="pic" idx="2"/>
          </p:nvPr>
        </p:nvSpPr>
        <p:spPr>
          <a:xfrm>
            <a:off x="11445714" y="840929"/>
            <a:ext cx="6008687" cy="600868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Char char="•"/>
              <a:defRPr sz="5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Char char="•"/>
              <a:defRPr sz="39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>
            <a:spLocks noGrp="1"/>
          </p:cNvSpPr>
          <p:nvPr>
            <p:ph type="pic" idx="3"/>
          </p:nvPr>
        </p:nvSpPr>
        <p:spPr>
          <a:xfrm>
            <a:off x="17454402" y="6849616"/>
            <a:ext cx="6008687" cy="600868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Char char="•"/>
              <a:defRPr sz="5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Char char="•"/>
              <a:defRPr sz="39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795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Slide 1">
  <p:cSld name="2_Master Slid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>
            <a:spLocks noGrp="1"/>
          </p:cNvSpPr>
          <p:nvPr>
            <p:ph type="sldNum" idx="12"/>
          </p:nvPr>
        </p:nvSpPr>
        <p:spPr>
          <a:xfrm>
            <a:off x="23620116" y="1047702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16292513" y="77216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34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876" name="Picture Placeholder 17875"/>
          <p:cNvSpPr>
            <a:spLocks noGrp="1"/>
          </p:cNvSpPr>
          <p:nvPr>
            <p:ph type="pic" sz="quarter" idx="12"/>
          </p:nvPr>
        </p:nvSpPr>
        <p:spPr>
          <a:xfrm>
            <a:off x="2755777" y="-342800"/>
            <a:ext cx="13268945" cy="13701713"/>
          </a:xfrm>
        </p:spPr>
        <p:txBody>
          <a:bodyPr/>
          <a:lstStyle/>
          <a:p>
            <a:endParaRPr lang="en-US"/>
          </a:p>
        </p:txBody>
      </p:sp>
      <p:sp>
        <p:nvSpPr>
          <p:cNvPr id="17882" name="AutoShape 15882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13276531" cy="137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9"/>
          </p:nvPr>
        </p:nvSpPr>
        <p:spPr>
          <a:xfrm>
            <a:off x="4051921" y="-200079"/>
            <a:ext cx="14474586" cy="13715999"/>
          </a:xfrm>
          <a:custGeom>
            <a:avLst/>
            <a:gdLst>
              <a:gd name="connsiteX0" fmla="*/ 5888623 w 14144971"/>
              <a:gd name="connsiteY0" fmla="*/ 11227932 h 13403658"/>
              <a:gd name="connsiteX1" fmla="*/ 8064346 w 14144971"/>
              <a:gd name="connsiteY1" fmla="*/ 13403658 h 13403658"/>
              <a:gd name="connsiteX2" fmla="*/ 3712896 w 14144971"/>
              <a:gd name="connsiteY2" fmla="*/ 13403658 h 13403658"/>
              <a:gd name="connsiteX3" fmla="*/ 3140721 w 14144971"/>
              <a:gd name="connsiteY3" fmla="*/ 7884774 h 13403658"/>
              <a:gd name="connsiteX4" fmla="*/ 5890842 w 14144971"/>
              <a:gd name="connsiteY4" fmla="*/ 10634894 h 13403658"/>
              <a:gd name="connsiteX5" fmla="*/ 8640960 w 14144971"/>
              <a:gd name="connsiteY5" fmla="*/ 7884774 h 13403658"/>
              <a:gd name="connsiteX6" fmla="*/ 11393300 w 14144971"/>
              <a:gd name="connsiteY6" fmla="*/ 10637114 h 13403658"/>
              <a:gd name="connsiteX7" fmla="*/ 8640960 w 14144971"/>
              <a:gd name="connsiteY7" fmla="*/ 13389454 h 13403658"/>
              <a:gd name="connsiteX8" fmla="*/ 5890842 w 14144971"/>
              <a:gd name="connsiteY8" fmla="*/ 10639334 h 13403658"/>
              <a:gd name="connsiteX9" fmla="*/ 3140721 w 14144971"/>
              <a:gd name="connsiteY9" fmla="*/ 13389454 h 13403658"/>
              <a:gd name="connsiteX10" fmla="*/ 388381 w 14144971"/>
              <a:gd name="connsiteY10" fmla="*/ 10637114 h 13403658"/>
              <a:gd name="connsiteX11" fmla="*/ 11393300 w 14144971"/>
              <a:gd name="connsiteY11" fmla="*/ 4536507 h 13403658"/>
              <a:gd name="connsiteX12" fmla="*/ 14144971 w 14144971"/>
              <a:gd name="connsiteY12" fmla="*/ 7288175 h 13403658"/>
              <a:gd name="connsiteX13" fmla="*/ 14144971 w 14144971"/>
              <a:gd name="connsiteY13" fmla="*/ 7289513 h 13403658"/>
              <a:gd name="connsiteX14" fmla="*/ 11393300 w 14144971"/>
              <a:gd name="connsiteY14" fmla="*/ 10041184 h 13403658"/>
              <a:gd name="connsiteX15" fmla="*/ 8640960 w 14144971"/>
              <a:gd name="connsiteY15" fmla="*/ 7288844 h 13403658"/>
              <a:gd name="connsiteX16" fmla="*/ 388382 w 14144971"/>
              <a:gd name="connsiteY16" fmla="*/ 4536507 h 13403658"/>
              <a:gd name="connsiteX17" fmla="*/ 3138502 w 14144971"/>
              <a:gd name="connsiteY17" fmla="*/ 7286624 h 13403658"/>
              <a:gd name="connsiteX18" fmla="*/ 5888623 w 14144971"/>
              <a:gd name="connsiteY18" fmla="*/ 4536507 h 13403658"/>
              <a:gd name="connsiteX19" fmla="*/ 8640960 w 14144971"/>
              <a:gd name="connsiteY19" fmla="*/ 7288845 h 13403658"/>
              <a:gd name="connsiteX20" fmla="*/ 5888623 w 14144971"/>
              <a:gd name="connsiteY20" fmla="*/ 10041184 h 13403658"/>
              <a:gd name="connsiteX21" fmla="*/ 3138502 w 14144971"/>
              <a:gd name="connsiteY21" fmla="*/ 7291065 h 13403658"/>
              <a:gd name="connsiteX22" fmla="*/ 388382 w 14144971"/>
              <a:gd name="connsiteY22" fmla="*/ 10041184 h 13403658"/>
              <a:gd name="connsiteX23" fmla="*/ 0 w 14144971"/>
              <a:gd name="connsiteY23" fmla="*/ 9652802 h 13403658"/>
              <a:gd name="connsiteX24" fmla="*/ 0 w 14144971"/>
              <a:gd name="connsiteY24" fmla="*/ 4924888 h 13403658"/>
              <a:gd name="connsiteX25" fmla="*/ 8640960 w 14144971"/>
              <a:gd name="connsiteY25" fmla="*/ 1191643 h 13403658"/>
              <a:gd name="connsiteX26" fmla="*/ 11393300 w 14144971"/>
              <a:gd name="connsiteY26" fmla="*/ 3943984 h 13403658"/>
              <a:gd name="connsiteX27" fmla="*/ 8640960 w 14144971"/>
              <a:gd name="connsiteY27" fmla="*/ 6696325 h 13403658"/>
              <a:gd name="connsiteX28" fmla="*/ 5890842 w 14144971"/>
              <a:gd name="connsiteY28" fmla="*/ 3946204 h 13403658"/>
              <a:gd name="connsiteX29" fmla="*/ 3140722 w 14144971"/>
              <a:gd name="connsiteY29" fmla="*/ 6696325 h 13403658"/>
              <a:gd name="connsiteX30" fmla="*/ 388381 w 14144971"/>
              <a:gd name="connsiteY30" fmla="*/ 3943984 h 13403658"/>
              <a:gd name="connsiteX31" fmla="*/ 3140722 w 14144971"/>
              <a:gd name="connsiteY31" fmla="*/ 1191644 h 13403658"/>
              <a:gd name="connsiteX32" fmla="*/ 5890842 w 14144971"/>
              <a:gd name="connsiteY32" fmla="*/ 3941763 h 13403658"/>
              <a:gd name="connsiteX33" fmla="*/ 3733700 w 14144971"/>
              <a:gd name="connsiteY33" fmla="*/ 0 h 13403658"/>
              <a:gd name="connsiteX34" fmla="*/ 8043542 w 14144971"/>
              <a:gd name="connsiteY34" fmla="*/ 0 h 13403658"/>
              <a:gd name="connsiteX35" fmla="*/ 8640960 w 14144971"/>
              <a:gd name="connsiteY35" fmla="*/ 597418 h 13403658"/>
              <a:gd name="connsiteX36" fmla="*/ 5888623 w 14144971"/>
              <a:gd name="connsiteY36" fmla="*/ 3349758 h 13403658"/>
              <a:gd name="connsiteX37" fmla="*/ 3136282 w 14144971"/>
              <a:gd name="connsiteY37" fmla="*/ 597418 h 134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4971" h="13403658">
                <a:moveTo>
                  <a:pt x="5888623" y="11227932"/>
                </a:moveTo>
                <a:lnTo>
                  <a:pt x="8064346" y="13403658"/>
                </a:lnTo>
                <a:lnTo>
                  <a:pt x="3712896" y="13403658"/>
                </a:lnTo>
                <a:close/>
                <a:moveTo>
                  <a:pt x="3140721" y="7884774"/>
                </a:moveTo>
                <a:lnTo>
                  <a:pt x="5890842" y="10634894"/>
                </a:lnTo>
                <a:lnTo>
                  <a:pt x="8640960" y="7884774"/>
                </a:lnTo>
                <a:lnTo>
                  <a:pt x="11393300" y="10637114"/>
                </a:lnTo>
                <a:lnTo>
                  <a:pt x="8640960" y="13389454"/>
                </a:lnTo>
                <a:lnTo>
                  <a:pt x="5890842" y="10639334"/>
                </a:lnTo>
                <a:lnTo>
                  <a:pt x="3140721" y="13389454"/>
                </a:lnTo>
                <a:lnTo>
                  <a:pt x="388381" y="10637114"/>
                </a:lnTo>
                <a:close/>
                <a:moveTo>
                  <a:pt x="11393300" y="4536507"/>
                </a:moveTo>
                <a:lnTo>
                  <a:pt x="14144971" y="7288175"/>
                </a:lnTo>
                <a:lnTo>
                  <a:pt x="14144971" y="7289513"/>
                </a:lnTo>
                <a:lnTo>
                  <a:pt x="11393300" y="10041184"/>
                </a:lnTo>
                <a:lnTo>
                  <a:pt x="8640960" y="7288844"/>
                </a:lnTo>
                <a:close/>
                <a:moveTo>
                  <a:pt x="388382" y="4536507"/>
                </a:moveTo>
                <a:lnTo>
                  <a:pt x="3138502" y="7286624"/>
                </a:lnTo>
                <a:lnTo>
                  <a:pt x="5888623" y="4536507"/>
                </a:lnTo>
                <a:lnTo>
                  <a:pt x="8640960" y="7288845"/>
                </a:lnTo>
                <a:lnTo>
                  <a:pt x="5888623" y="10041184"/>
                </a:lnTo>
                <a:lnTo>
                  <a:pt x="3138502" y="7291065"/>
                </a:lnTo>
                <a:lnTo>
                  <a:pt x="388382" y="10041184"/>
                </a:lnTo>
                <a:lnTo>
                  <a:pt x="0" y="9652802"/>
                </a:lnTo>
                <a:lnTo>
                  <a:pt x="0" y="4924888"/>
                </a:lnTo>
                <a:close/>
                <a:moveTo>
                  <a:pt x="8640960" y="1191643"/>
                </a:moveTo>
                <a:lnTo>
                  <a:pt x="11393300" y="3943984"/>
                </a:lnTo>
                <a:lnTo>
                  <a:pt x="8640960" y="6696325"/>
                </a:lnTo>
                <a:lnTo>
                  <a:pt x="5890842" y="3946204"/>
                </a:lnTo>
                <a:lnTo>
                  <a:pt x="3140722" y="6696325"/>
                </a:lnTo>
                <a:lnTo>
                  <a:pt x="388381" y="3943984"/>
                </a:lnTo>
                <a:lnTo>
                  <a:pt x="3140722" y="1191644"/>
                </a:lnTo>
                <a:lnTo>
                  <a:pt x="5890842" y="3941763"/>
                </a:lnTo>
                <a:close/>
                <a:moveTo>
                  <a:pt x="3733700" y="0"/>
                </a:moveTo>
                <a:lnTo>
                  <a:pt x="8043542" y="0"/>
                </a:lnTo>
                <a:lnTo>
                  <a:pt x="8640960" y="597418"/>
                </a:lnTo>
                <a:lnTo>
                  <a:pt x="5888623" y="3349758"/>
                </a:lnTo>
                <a:lnTo>
                  <a:pt x="3136282" y="597418"/>
                </a:lnTo>
                <a:close/>
              </a:path>
            </a:pathLst>
          </a:custGeom>
          <a:noFill/>
          <a:effectLst>
            <a:outerShdw blurRad="698500" dist="2286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74098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20"/>
          </p:nvPr>
        </p:nvSpPr>
        <p:spPr>
          <a:xfrm>
            <a:off x="1315617" y="12834664"/>
            <a:ext cx="22538504" cy="730250"/>
          </a:xfrm>
          <a:prstGeom prst="rect">
            <a:avLst/>
          </a:prstGeom>
        </p:spPr>
        <p:txBody>
          <a:bodyPr/>
          <a:lstStyle/>
          <a:p>
            <a:r>
              <a:rPr lang="en-GB" b="1">
                <a:solidFill>
                  <a:srgbClr val="00AEEF"/>
                </a:solidFill>
              </a:rPr>
              <a:t>Business Plan - PowerPoint template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43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4637" y="5273824"/>
            <a:ext cx="6048375" cy="6048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715500" cy="13716000"/>
          </a:xfr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0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9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565089" y="2393504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3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41159FE-5F89-DA45-AEB9-1665F019FED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398" y="-342800"/>
            <a:ext cx="26320446" cy="147692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8657" y="1803302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4454428"/>
            <a:ext cx="21025723" cy="7899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-2838653" y="6248409"/>
            <a:ext cx="762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600" dirty="0">
                <a:solidFill>
                  <a:srgbClr val="CF8236"/>
                </a:solidFill>
                <a:latin typeface="+mn-lt"/>
              </a:rPr>
              <a:t>ASSOCIAZIONE DI </a:t>
            </a:r>
            <a:r>
              <a:rPr lang="en-US" sz="2000" b="1" spc="600" dirty="0">
                <a:solidFill>
                  <a:srgbClr val="0070C0"/>
                </a:solidFill>
                <a:latin typeface="+mj-lt"/>
              </a:rPr>
              <a:t>MARIA AUSILIATRICE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9896" y="10232206"/>
            <a:ext cx="0" cy="303450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florero, luz&#10;&#10;Descripción generada automáticamente">
            <a:extLst>
              <a:ext uri="{FF2B5EF4-FFF2-40B4-BE49-F238E27FC236}">
                <a16:creationId xmlns:a16="http://schemas.microsoft.com/office/drawing/2014/main" id="{09A0235F-4F29-D448-A592-1F4C3AC48FC5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383" y="-189046"/>
            <a:ext cx="1748624" cy="3481608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B3653BE1-C5D5-8A48-B2DC-A3C6B0050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20115" y="1047702"/>
            <a:ext cx="997161" cy="1008112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fld id="{5D3A004F-2493-4BCC-BECF-C0616F9350E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Imagen 1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3C51437-3CFE-A041-B237-E141739C6B28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75" y="102418"/>
            <a:ext cx="2651126" cy="2651126"/>
          </a:xfrm>
          <a:prstGeom prst="rect">
            <a:avLst/>
          </a:prstGeom>
        </p:spPr>
      </p:pic>
      <p:pic>
        <p:nvPicPr>
          <p:cNvPr id="18" name="Imagen 17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94AB71D2-A253-C342-8FF1-018F18E50FFF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999">
            <a:off x="9252377" y="5978637"/>
            <a:ext cx="17754050" cy="101298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8017648-0559-3042-A5D9-9BF8EAED27DD}"/>
              </a:ext>
            </a:extLst>
          </p:cNvPr>
          <p:cNvPicPr/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65" y="437374"/>
            <a:ext cx="485733" cy="19888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5C59FF0-B055-1F45-8BD1-36E297D3C0F1}"/>
              </a:ext>
            </a:extLst>
          </p:cNvPr>
          <p:cNvPicPr/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6358" y="12319385"/>
            <a:ext cx="9217019" cy="181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50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1.png"/><Relationship Id="rId12" Type="http://schemas.openxmlformats.org/officeDocument/2006/relationships/image" Target="../media/image50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8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"/>
          <p:cNvSpPr txBox="1"/>
          <p:nvPr/>
        </p:nvSpPr>
        <p:spPr>
          <a:xfrm>
            <a:off x="8284513" y="7812312"/>
            <a:ext cx="11819261" cy="540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GUIDELINES</a:t>
            </a:r>
            <a:endParaRPr sz="11500" dirty="0">
              <a:latin typeface="Raleway Black" panose="020B0A03030101060003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ADMA </a:t>
            </a:r>
            <a:endParaRPr sz="11500" dirty="0">
              <a:latin typeface="Raleway Black" panose="020B0A03030101060003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2021-2025</a:t>
            </a:r>
            <a:endParaRPr sz="11500" dirty="0">
              <a:latin typeface="Raleway Black" panose="020B0A03030101060003" pitchFamily="34" charset="0"/>
            </a:endParaRPr>
          </a:p>
        </p:txBody>
      </p:sp>
      <p:pic>
        <p:nvPicPr>
          <p:cNvPr id="216" name="Google Shape;216;p1"/>
          <p:cNvPicPr preferRelativeResize="0"/>
          <p:nvPr/>
        </p:nvPicPr>
        <p:blipFill rotWithShape="1">
          <a:blip r:embed="rId3">
            <a:alphaModFix/>
          </a:blip>
          <a:srcRect l="12876" t="7994" r="11224" b="64699"/>
          <a:stretch/>
        </p:blipFill>
        <p:spPr>
          <a:xfrm>
            <a:off x="6932241" y="554340"/>
            <a:ext cx="10513168" cy="594362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"/>
          <p:cNvSpPr>
            <a:spLocks noGrp="1"/>
          </p:cNvSpPr>
          <p:nvPr>
            <p:ph type="sldNum" sz="quarter" idx="15"/>
          </p:nvPr>
        </p:nvSpPr>
        <p:spPr>
          <a:xfrm>
            <a:off x="22774002" y="1817440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</a:t>
            </a:fld>
            <a:endParaRPr sz="6600" dirty="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"/>
          <p:cNvSpPr>
            <a:spLocks noGrp="1"/>
          </p:cNvSpPr>
          <p:nvPr>
            <p:ph type="sldNum" idx="12"/>
          </p:nvPr>
        </p:nvSpPr>
        <p:spPr>
          <a:xfrm>
            <a:off x="22488591" y="1352415"/>
            <a:ext cx="1469194" cy="201622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10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4813111" y="6281934"/>
            <a:ext cx="7902265" cy="69447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9"/>
          <p:cNvSpPr txBox="1"/>
          <p:nvPr/>
        </p:nvSpPr>
        <p:spPr>
          <a:xfrm>
            <a:off x="14843458" y="9580260"/>
            <a:ext cx="7686240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SPIRITUALITY</a:t>
            </a:r>
            <a:endParaRPr dirty="0">
              <a:latin typeface="Raleway Black" panose="020B0A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LIVING  a personal relationship in </a:t>
            </a:r>
            <a:r>
              <a:rPr lang="en-US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 DEEP </a:t>
            </a:r>
            <a:r>
              <a:rPr lang="en-US" sz="32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everyday nature</a:t>
            </a:r>
            <a:endParaRPr sz="36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4" name="Google Shape;364;p9" descr="Cu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24064" y="6824868"/>
            <a:ext cx="1725028" cy="1725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9"/>
          <p:cNvGrpSpPr/>
          <p:nvPr/>
        </p:nvGrpSpPr>
        <p:grpSpPr>
          <a:xfrm>
            <a:off x="3270079" y="2432558"/>
            <a:ext cx="7871119" cy="7832583"/>
            <a:chOff x="924980" y="104547"/>
            <a:chExt cx="7871119" cy="7832583"/>
          </a:xfrm>
        </p:grpSpPr>
        <p:sp>
          <p:nvSpPr>
            <p:cNvPr id="366" name="Google Shape;366;p9"/>
            <p:cNvSpPr/>
            <p:nvPr/>
          </p:nvSpPr>
          <p:spPr>
            <a:xfrm>
              <a:off x="1621984" y="522736"/>
              <a:ext cx="6755368" cy="6755368"/>
            </a:xfrm>
            <a:prstGeom prst="pie">
              <a:avLst>
                <a:gd name="adj1" fmla="val 16200000"/>
                <a:gd name="adj2" fmla="val 1800000"/>
              </a:avLst>
            </a:prstGeom>
            <a:solidFill>
              <a:srgbClr val="EB4D7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 txBox="1"/>
            <p:nvPr/>
          </p:nvSpPr>
          <p:spPr>
            <a:xfrm>
              <a:off x="5182224" y="1954231"/>
              <a:ext cx="2412631" cy="2010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Raleway Thin"/>
                <a:buNone/>
              </a:pPr>
              <a:r>
                <a:rPr lang="en-US" sz="2700">
                  <a:solidFill>
                    <a:schemeClr val="lt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Moments</a:t>
              </a:r>
              <a:endParaRPr sz="27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482855" y="763999"/>
              <a:ext cx="6755368" cy="6755368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rgbClr val="52E9E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 txBox="1"/>
            <p:nvPr/>
          </p:nvSpPr>
          <p:spPr>
            <a:xfrm>
              <a:off x="3091276" y="5146947"/>
              <a:ext cx="3618947" cy="1769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Raleway Thin"/>
                <a:buNone/>
              </a:pPr>
              <a:r>
                <a:rPr lang="en-US" sz="2700">
                  <a:solidFill>
                    <a:schemeClr val="lt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Options</a:t>
              </a:r>
              <a:endParaRPr sz="27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343727" y="522736"/>
              <a:ext cx="6755368" cy="6755368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rgbClr val="F38A5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 txBox="1"/>
            <p:nvPr/>
          </p:nvSpPr>
          <p:spPr>
            <a:xfrm>
              <a:off x="2126224" y="1954231"/>
              <a:ext cx="2412631" cy="2010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Raleway Thin"/>
                <a:buNone/>
              </a:pPr>
              <a:r>
                <a:rPr lang="en-US" sz="2700">
                  <a:solidFill>
                    <a:schemeClr val="lt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Relationships</a:t>
              </a:r>
              <a:endParaRPr sz="27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04352" y="104547"/>
              <a:ext cx="7591747" cy="75917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91" y="4067"/>
                  </a:moveTo>
                  <a:lnTo>
                    <a:pt x="59991" y="4067"/>
                  </a:lnTo>
                  <a:cubicBezTo>
                    <a:pt x="79078" y="4064"/>
                    <a:pt x="96849" y="13795"/>
                    <a:pt x="107129" y="29878"/>
                  </a:cubicBezTo>
                  <a:cubicBezTo>
                    <a:pt x="117408" y="45960"/>
                    <a:pt x="118776" y="66175"/>
                    <a:pt x="110758" y="83496"/>
                  </a:cubicBezTo>
                  <a:lnTo>
                    <a:pt x="114269" y="85523"/>
                  </a:lnTo>
                  <a:lnTo>
                    <a:pt x="105797" y="86441"/>
                  </a:lnTo>
                  <a:lnTo>
                    <a:pt x="101940" y="78405"/>
                  </a:lnTo>
                  <a:lnTo>
                    <a:pt x="105449" y="80431"/>
                  </a:lnTo>
                  <a:cubicBezTo>
                    <a:pt x="112382" y="65011"/>
                    <a:pt x="111022" y="47127"/>
                    <a:pt x="101838" y="32932"/>
                  </a:cubicBezTo>
                  <a:cubicBezTo>
                    <a:pt x="92654" y="18737"/>
                    <a:pt x="76899" y="10167"/>
                    <a:pt x="59992" y="10169"/>
                  </a:cubicBezTo>
                  <a:close/>
                </a:path>
              </a:pathLst>
            </a:custGeom>
            <a:solidFill>
              <a:srgbClr val="EB4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064666" y="345383"/>
              <a:ext cx="7591747" cy="75917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435" y="87973"/>
                  </a:moveTo>
                  <a:cubicBezTo>
                    <a:pt x="98891" y="104498"/>
                    <a:pt x="81581" y="115017"/>
                    <a:pt x="62518" y="115876"/>
                  </a:cubicBezTo>
                  <a:cubicBezTo>
                    <a:pt x="43454" y="116735"/>
                    <a:pt x="25269" y="107816"/>
                    <a:pt x="14277" y="92216"/>
                  </a:cubicBezTo>
                  <a:lnTo>
                    <a:pt x="10766" y="94244"/>
                  </a:lnTo>
                  <a:lnTo>
                    <a:pt x="14207" y="86447"/>
                  </a:lnTo>
                  <a:lnTo>
                    <a:pt x="23095" y="87124"/>
                  </a:lnTo>
                  <a:lnTo>
                    <a:pt x="19585" y="89151"/>
                  </a:lnTo>
                  <a:cubicBezTo>
                    <a:pt x="29474" y="102860"/>
                    <a:pt x="45637" y="110621"/>
                    <a:pt x="62519" y="109767"/>
                  </a:cubicBezTo>
                  <a:cubicBezTo>
                    <a:pt x="79400" y="108913"/>
                    <a:pt x="94697" y="99559"/>
                    <a:pt x="103151" y="84922"/>
                  </a:cubicBezTo>
                  <a:close/>
                </a:path>
              </a:pathLst>
            </a:custGeom>
            <a:solidFill>
              <a:srgbClr val="52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24980" y="104547"/>
              <a:ext cx="7591747" cy="75917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1" y="87966"/>
                  </a:moveTo>
                  <a:lnTo>
                    <a:pt x="11561" y="87966"/>
                  </a:lnTo>
                  <a:cubicBezTo>
                    <a:pt x="2017" y="71436"/>
                    <a:pt x="1562" y="51181"/>
                    <a:pt x="10353" y="34238"/>
                  </a:cubicBezTo>
                  <a:cubicBezTo>
                    <a:pt x="19144" y="17296"/>
                    <a:pt x="35968" y="6007"/>
                    <a:pt x="54979" y="4293"/>
                  </a:cubicBezTo>
                  <a:lnTo>
                    <a:pt x="54979" y="239"/>
                  </a:lnTo>
                  <a:lnTo>
                    <a:pt x="60009" y="7118"/>
                  </a:lnTo>
                  <a:lnTo>
                    <a:pt x="54977" y="14476"/>
                  </a:lnTo>
                  <a:lnTo>
                    <a:pt x="54978" y="10423"/>
                  </a:lnTo>
                  <a:lnTo>
                    <a:pt x="54978" y="10423"/>
                  </a:lnTo>
                  <a:cubicBezTo>
                    <a:pt x="38157" y="12127"/>
                    <a:pt x="23347" y="22244"/>
                    <a:pt x="15643" y="37294"/>
                  </a:cubicBezTo>
                  <a:cubicBezTo>
                    <a:pt x="7939" y="52344"/>
                    <a:pt x="8392" y="70273"/>
                    <a:pt x="16845" y="84915"/>
                  </a:cubicBezTo>
                  <a:close/>
                </a:path>
              </a:pathLst>
            </a:custGeom>
            <a:solidFill>
              <a:srgbClr val="F3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9"/>
          <p:cNvSpPr/>
          <p:nvPr/>
        </p:nvSpPr>
        <p:spPr>
          <a:xfrm>
            <a:off x="9027239" y="1095401"/>
            <a:ext cx="1728192" cy="1512168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11202083" y="3085452"/>
            <a:ext cx="1728192" cy="1512168"/>
          </a:xfrm>
          <a:prstGeom prst="ellipse">
            <a:avLst/>
          </a:prstGeom>
          <a:solidFill>
            <a:srgbClr val="4DF3F3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11900792" y="5345832"/>
            <a:ext cx="1728192" cy="1512168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378" name="Google Shape;378;p9" descr="Immagine eucaristia - Disegni Da Stampare Gratis - Imm. 22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00715" y="3345884"/>
            <a:ext cx="1130927" cy="9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9" descr="Campaña de difusión – Baldomero Reyes Álvarez"/>
          <p:cNvPicPr preferRelativeResize="0"/>
          <p:nvPr/>
        </p:nvPicPr>
        <p:blipFill rotWithShape="1">
          <a:blip r:embed="rId5">
            <a:alphaModFix/>
          </a:blip>
          <a:srcRect l="16401" t="6601" r="16401" b="14243"/>
          <a:stretch/>
        </p:blipFill>
        <p:spPr>
          <a:xfrm>
            <a:off x="12218017" y="5715416"/>
            <a:ext cx="1093741" cy="7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9"/>
          <p:cNvSpPr/>
          <p:nvPr/>
        </p:nvSpPr>
        <p:spPr>
          <a:xfrm>
            <a:off x="4195937" y="1095401"/>
            <a:ext cx="1541203" cy="1414408"/>
          </a:xfrm>
          <a:prstGeom prst="rect">
            <a:avLst/>
          </a:prstGeom>
          <a:solidFill>
            <a:srgbClr val="4DF3F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9"/>
          <p:cNvSpPr/>
          <p:nvPr/>
        </p:nvSpPr>
        <p:spPr>
          <a:xfrm>
            <a:off x="1820898" y="2701998"/>
            <a:ext cx="1541203" cy="1414408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9"/>
          <p:cNvSpPr/>
          <p:nvPr/>
        </p:nvSpPr>
        <p:spPr>
          <a:xfrm>
            <a:off x="1049668" y="5410462"/>
            <a:ext cx="1541203" cy="1414408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9"/>
          <p:cNvSpPr/>
          <p:nvPr/>
        </p:nvSpPr>
        <p:spPr>
          <a:xfrm rot="2403228">
            <a:off x="4527521" y="1343300"/>
            <a:ext cx="936104" cy="9173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7367" y="104112"/>
                </a:moveTo>
                <a:lnTo>
                  <a:pt x="87367" y="104112"/>
                </a:lnTo>
                <a:cubicBezTo>
                  <a:pt x="64677" y="118100"/>
                  <a:pt x="35050" y="112714"/>
                  <a:pt x="18775" y="91642"/>
                </a:cubicBezTo>
                <a:cubicBezTo>
                  <a:pt x="2499" y="70570"/>
                  <a:pt x="4849" y="40640"/>
                  <a:pt x="24215" y="22349"/>
                </a:cubicBezTo>
                <a:cubicBezTo>
                  <a:pt x="43582" y="4058"/>
                  <a:pt x="73688" y="3332"/>
                  <a:pt x="93918" y="20670"/>
                </a:cubicBezTo>
                <a:cubicBezTo>
                  <a:pt x="114149" y="38007"/>
                  <a:pt x="117946" y="67789"/>
                  <a:pt x="102711" y="89620"/>
                </a:cubicBezTo>
                <a:lnTo>
                  <a:pt x="107577" y="95416"/>
                </a:lnTo>
                <a:lnTo>
                  <a:pt x="85508" y="90382"/>
                </a:lnTo>
                <a:lnTo>
                  <a:pt x="81438" y="64283"/>
                </a:lnTo>
                <a:lnTo>
                  <a:pt x="85968" y="69678"/>
                </a:lnTo>
                <a:lnTo>
                  <a:pt x="85968" y="69678"/>
                </a:lnTo>
                <a:cubicBezTo>
                  <a:pt x="90813" y="57287"/>
                  <a:pt x="85774" y="43293"/>
                  <a:pt x="74053" y="36587"/>
                </a:cubicBezTo>
                <a:cubicBezTo>
                  <a:pt x="62332" y="29881"/>
                  <a:pt x="47364" y="32430"/>
                  <a:pt x="38659" y="42613"/>
                </a:cubicBezTo>
                <a:cubicBezTo>
                  <a:pt x="29955" y="52796"/>
                  <a:pt x="30066" y="67630"/>
                  <a:pt x="38921" y="77688"/>
                </a:cubicBezTo>
                <a:cubicBezTo>
                  <a:pt x="47776" y="87747"/>
                  <a:pt x="62780" y="90082"/>
                  <a:pt x="74400" y="83211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9"/>
          <p:cNvSpPr/>
          <p:nvPr/>
        </p:nvSpPr>
        <p:spPr>
          <a:xfrm rot="2770873">
            <a:off x="2036922" y="2865144"/>
            <a:ext cx="1080120" cy="1061032"/>
          </a:xfrm>
          <a:prstGeom prst="quadArrowCallout">
            <a:avLst>
              <a:gd name="adj1" fmla="val 8759"/>
              <a:gd name="adj2" fmla="val 18515"/>
              <a:gd name="adj3" fmla="val 12011"/>
              <a:gd name="adj4" fmla="val 38367"/>
            </a:avLst>
          </a:prstGeom>
          <a:solidFill>
            <a:schemeClr val="lt1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9"/>
          <p:cNvSpPr/>
          <p:nvPr/>
        </p:nvSpPr>
        <p:spPr>
          <a:xfrm>
            <a:off x="1362492" y="5690498"/>
            <a:ext cx="906910" cy="93610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9"/>
          <p:cNvSpPr/>
          <p:nvPr/>
        </p:nvSpPr>
        <p:spPr>
          <a:xfrm>
            <a:off x="6269535" y="10687019"/>
            <a:ext cx="1872208" cy="1848395"/>
          </a:xfrm>
          <a:prstGeom prst="diamond">
            <a:avLst/>
          </a:prstGeom>
          <a:solidFill>
            <a:schemeClr val="accent5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9027239" y="9754331"/>
            <a:ext cx="1872208" cy="1848395"/>
          </a:xfrm>
          <a:prstGeom prst="diamond">
            <a:avLst/>
          </a:prstGeom>
          <a:solidFill>
            <a:srgbClr val="4DF3F3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8" name="Google Shape;388;p9"/>
          <p:cNvSpPr/>
          <p:nvPr/>
        </p:nvSpPr>
        <p:spPr>
          <a:xfrm>
            <a:off x="3511831" y="9754330"/>
            <a:ext cx="1872208" cy="1848395"/>
          </a:xfrm>
          <a:prstGeom prst="diamond">
            <a:avLst/>
          </a:prstGeom>
          <a:solidFill>
            <a:schemeClr val="accent6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9" name="Google Shape;389;p9" descr="Dibujos de Fano en color · Diócesis de Málaga : Portal de la Iglesia  Católica de Málag… | Imagenes de maria auxiliadora, Virgen maria auxiliadora,  Imagenes animada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6814" y="1342443"/>
            <a:ext cx="509042" cy="101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9" descr="maestr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7173" y="10260480"/>
            <a:ext cx="1023459" cy="76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9" descr="Unidad Apretón De Manos De Dibujos Animados Fotos, Retratos, Imágenes Y  Fotografía De Archivo Libres De Derecho. Image 32698181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6651" y="11188642"/>
            <a:ext cx="957975" cy="84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9" descr="7 temas para empezar conversaciones casuales en inglé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68426" y="10357838"/>
            <a:ext cx="959017" cy="64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"/>
          <p:cNvSpPr/>
          <p:nvPr/>
        </p:nvSpPr>
        <p:spPr>
          <a:xfrm>
            <a:off x="11756777" y="9304391"/>
            <a:ext cx="9212066" cy="354087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8" name="Google Shape;398;p10"/>
          <p:cNvSpPr>
            <a:spLocks noGrp="1"/>
          </p:cNvSpPr>
          <p:nvPr>
            <p:ph type="sldNum" idx="12"/>
          </p:nvPr>
        </p:nvSpPr>
        <p:spPr>
          <a:xfrm>
            <a:off x="22269945" y="1745432"/>
            <a:ext cx="1843275" cy="141781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11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99" name="Google Shape;399;p10"/>
          <p:cNvSpPr txBox="1"/>
          <p:nvPr/>
        </p:nvSpPr>
        <p:spPr>
          <a:xfrm>
            <a:off x="4051425" y="8812047"/>
            <a:ext cx="47371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>
                <a:solidFill>
                  <a:srgbClr val="00B0F0"/>
                </a:solidFill>
                <a:latin typeface="Raleway Thin"/>
                <a:ea typeface="Raleway Thin"/>
                <a:cs typeface="Raleway Thin"/>
                <a:sym typeface="Raleway Thin"/>
              </a:rPr>
              <a:t>H</a:t>
            </a:r>
            <a:r>
              <a:rPr lang="en-US" sz="13800" b="1">
                <a:solidFill>
                  <a:schemeClr val="accent5"/>
                </a:solidFill>
                <a:latin typeface="Raleway Thin"/>
                <a:ea typeface="Raleway Thin"/>
                <a:cs typeface="Raleway Thin"/>
                <a:sym typeface="Raleway Thin"/>
              </a:rPr>
              <a:t>O</a:t>
            </a:r>
            <a:r>
              <a:rPr lang="en-US" sz="13800" b="1">
                <a:solidFill>
                  <a:schemeClr val="accent6"/>
                </a:solidFill>
                <a:latin typeface="Raleway Thin"/>
                <a:ea typeface="Raleway Thin"/>
                <a:cs typeface="Raleway Thin"/>
                <a:sym typeface="Raleway Thin"/>
              </a:rPr>
              <a:t>W</a:t>
            </a:r>
            <a:endParaRPr sz="13800">
              <a:solidFill>
                <a:srgbClr val="7030A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" name="Google Shape;400;p10"/>
          <p:cNvSpPr txBox="1"/>
          <p:nvPr/>
        </p:nvSpPr>
        <p:spPr>
          <a:xfrm>
            <a:off x="4772001" y="10677663"/>
            <a:ext cx="50963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Systematic Holistic efficient and functional organization</a:t>
            </a:r>
            <a:endParaRPr/>
          </a:p>
        </p:txBody>
      </p:sp>
      <p:sp>
        <p:nvSpPr>
          <p:cNvPr id="401" name="Google Shape;401;p10"/>
          <p:cNvSpPr txBox="1"/>
          <p:nvPr/>
        </p:nvSpPr>
        <p:spPr>
          <a:xfrm>
            <a:off x="12549105" y="10520831"/>
            <a:ext cx="76274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COMMUNICATION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2" name="Google Shape;402;p10"/>
          <p:cNvSpPr/>
          <p:nvPr/>
        </p:nvSpPr>
        <p:spPr>
          <a:xfrm rot="-1777371">
            <a:off x="9762234" y="3093012"/>
            <a:ext cx="9212066" cy="35408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3" name="Google Shape;403;p10"/>
          <p:cNvSpPr txBox="1"/>
          <p:nvPr/>
        </p:nvSpPr>
        <p:spPr>
          <a:xfrm rot="-1847913">
            <a:off x="11479713" y="4687337"/>
            <a:ext cx="43380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ATTITUDE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4" name="Google Shape;404;p10"/>
          <p:cNvSpPr/>
          <p:nvPr/>
        </p:nvSpPr>
        <p:spPr>
          <a:xfrm rot="8143170">
            <a:off x="4276545" y="1276604"/>
            <a:ext cx="4261098" cy="4459434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5" name="Google Shape;405;p10"/>
          <p:cNvSpPr txBox="1"/>
          <p:nvPr/>
        </p:nvSpPr>
        <p:spPr>
          <a:xfrm>
            <a:off x="5254318" y="2862170"/>
            <a:ext cx="265489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>
            <a:off x="17533059" y="6537018"/>
            <a:ext cx="529982" cy="529986"/>
          </a:xfrm>
          <a:custGeom>
            <a:avLst/>
            <a:gdLst/>
            <a:ahLst/>
            <a:cxnLst/>
            <a:rect l="l" t="t" r="r" b="b"/>
            <a:pathLst>
              <a:path w="461" h="461" extrusionOk="0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1" name="Google Shape;411;p11"/>
          <p:cNvSpPr txBox="1"/>
          <p:nvPr/>
        </p:nvSpPr>
        <p:spPr>
          <a:xfrm>
            <a:off x="1397656" y="6155913"/>
            <a:ext cx="57601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Secular presidents  </a:t>
            </a:r>
            <a:endParaRPr sz="5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p11"/>
          <p:cNvSpPr txBox="1"/>
          <p:nvPr/>
        </p:nvSpPr>
        <p:spPr>
          <a:xfrm>
            <a:off x="18661033" y="6027639"/>
            <a:ext cx="30463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SF </a:t>
            </a:r>
            <a:r>
              <a:rPr lang="en-US" sz="4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Teams </a:t>
            </a:r>
            <a:endParaRPr sz="54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p11"/>
          <p:cNvSpPr/>
          <p:nvPr/>
        </p:nvSpPr>
        <p:spPr>
          <a:xfrm rot="2839029">
            <a:off x="7545311" y="1066287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4" name="Google Shape;414;p11"/>
          <p:cNvSpPr/>
          <p:nvPr/>
        </p:nvSpPr>
        <p:spPr>
          <a:xfrm rot="2802337">
            <a:off x="3779160" y="4587601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5" name="Google Shape;415;p11"/>
          <p:cNvSpPr/>
          <p:nvPr/>
        </p:nvSpPr>
        <p:spPr>
          <a:xfrm rot="2752068">
            <a:off x="19685620" y="4586778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6" name="Google Shape;416;p11"/>
          <p:cNvSpPr txBox="1"/>
          <p:nvPr/>
        </p:nvSpPr>
        <p:spPr>
          <a:xfrm>
            <a:off x="8982274" y="11831423"/>
            <a:ext cx="69495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Church e local </a:t>
            </a:r>
            <a:r>
              <a:rPr lang="en-US" sz="4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society</a:t>
            </a:r>
            <a:endParaRPr sz="54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7" name="Google Shape;417;p11"/>
          <p:cNvSpPr/>
          <p:nvPr/>
        </p:nvSpPr>
        <p:spPr>
          <a:xfrm rot="2822674">
            <a:off x="7582369" y="11747954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" name="Google Shape;418;p11"/>
          <p:cNvSpPr/>
          <p:nvPr/>
        </p:nvSpPr>
        <p:spPr>
          <a:xfrm>
            <a:off x="7224179" y="2670493"/>
            <a:ext cx="9611014" cy="8793019"/>
          </a:xfrm>
          <a:prstGeom prst="quadArrowCallout">
            <a:avLst>
              <a:gd name="adj1" fmla="val 14516"/>
              <a:gd name="adj2" fmla="val 20959"/>
              <a:gd name="adj3" fmla="val 19625"/>
              <a:gd name="adj4" fmla="val 46792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7868345" y="1129210"/>
            <a:ext cx="892899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Spirituals animators  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      SDB, FMA, Priests, Seculars </a:t>
            </a:r>
            <a:endParaRPr sz="3600" i="1">
              <a:solidFill>
                <a:schemeClr val="dk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420" name="Google Shape;420;p11"/>
          <p:cNvSpPr txBox="1"/>
          <p:nvPr/>
        </p:nvSpPr>
        <p:spPr>
          <a:xfrm>
            <a:off x="2801878" y="9232325"/>
            <a:ext cx="63065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1" name="Google Shape;421;p11"/>
          <p:cNvSpPr txBox="1"/>
          <p:nvPr/>
        </p:nvSpPr>
        <p:spPr>
          <a:xfrm>
            <a:off x="7842578" y="6386745"/>
            <a:ext cx="836917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COMMUNICATION</a:t>
            </a:r>
            <a:endParaRPr sz="6000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22" name="Google Shape;422;p11"/>
          <p:cNvSpPr/>
          <p:nvPr/>
        </p:nvSpPr>
        <p:spPr>
          <a:xfrm rot="2839029">
            <a:off x="16141808" y="1066287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3" name="Google Shape;423;p11"/>
          <p:cNvSpPr/>
          <p:nvPr/>
        </p:nvSpPr>
        <p:spPr>
          <a:xfrm rot="2802337">
            <a:off x="3779159" y="7476569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4" name="Google Shape;424;p11"/>
          <p:cNvSpPr/>
          <p:nvPr/>
        </p:nvSpPr>
        <p:spPr>
          <a:xfrm rot="2752068">
            <a:off x="19685620" y="7268268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5" name="Google Shape;425;p11"/>
          <p:cNvSpPr/>
          <p:nvPr/>
        </p:nvSpPr>
        <p:spPr>
          <a:xfrm>
            <a:off x="11415096" y="5042057"/>
            <a:ext cx="1224136" cy="1113856"/>
          </a:xfrm>
          <a:prstGeom prst="quadArrow">
            <a:avLst>
              <a:gd name="adj1" fmla="val 22500"/>
              <a:gd name="adj2" fmla="val 22500"/>
              <a:gd name="adj3" fmla="val 22500"/>
            </a:avLst>
          </a:prstGeom>
          <a:solidFill>
            <a:srgbClr val="00B0F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11"/>
          <p:cNvSpPr/>
          <p:nvPr/>
        </p:nvSpPr>
        <p:spPr>
          <a:xfrm rot="2822674">
            <a:off x="15645656" y="11742867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11"/>
          <p:cNvSpPr>
            <a:spLocks noGrp="1"/>
          </p:cNvSpPr>
          <p:nvPr>
            <p:ph type="sldNum" idx="12"/>
          </p:nvPr>
        </p:nvSpPr>
        <p:spPr>
          <a:xfrm>
            <a:off x="21883570" y="1480541"/>
            <a:ext cx="2509329" cy="1944216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12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2"/>
          <p:cNvSpPr>
            <a:spLocks noGrp="1"/>
          </p:cNvSpPr>
          <p:nvPr>
            <p:ph type="sldNum" idx="12"/>
          </p:nvPr>
        </p:nvSpPr>
        <p:spPr>
          <a:xfrm>
            <a:off x="22269945" y="1601416"/>
            <a:ext cx="1789249" cy="151445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13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434" name="Google Shape;434;p12" descr="Qué hacer en una encrucijada? Tomando decisiones conscientes -  Inspirulina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057" y="2899844"/>
            <a:ext cx="11916816" cy="794454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2"/>
          <p:cNvSpPr txBox="1"/>
          <p:nvPr/>
        </p:nvSpPr>
        <p:spPr>
          <a:xfrm>
            <a:off x="5852121" y="3257600"/>
            <a:ext cx="43380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ATTITUDE</a:t>
            </a:r>
            <a:endParaRPr sz="5400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9554930" y="785227"/>
            <a:ext cx="5267789" cy="1200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Judgement</a:t>
            </a:r>
            <a:endParaRPr sz="5400" b="1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7" name="Google Shape;437;p12" descr="Cerchi con frec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553" y="4949788"/>
            <a:ext cx="3816424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2"/>
          <p:cNvSpPr/>
          <p:nvPr/>
        </p:nvSpPr>
        <p:spPr>
          <a:xfrm>
            <a:off x="8708673" y="11538520"/>
            <a:ext cx="4277132" cy="23083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Together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Opening</a:t>
            </a:r>
            <a:endParaRPr sz="5400" b="1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18012402" y="5703838"/>
            <a:ext cx="5577169" cy="23083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Unity</a:t>
            </a:r>
            <a:endParaRPr sz="7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Communion</a:t>
            </a:r>
            <a:endParaRPr sz="5400" b="1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>
            <a:spLocks noGrp="1"/>
          </p:cNvSpPr>
          <p:nvPr>
            <p:ph type="sldNum" sz="quarter" idx="13"/>
          </p:nvPr>
        </p:nvSpPr>
        <p:spPr>
          <a:xfrm>
            <a:off x="22168297" y="1604572"/>
            <a:ext cx="2221297" cy="16644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14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445" name="Google Shape;445;p13"/>
          <p:cNvSpPr/>
          <p:nvPr/>
        </p:nvSpPr>
        <p:spPr>
          <a:xfrm rot="8143170">
            <a:off x="11396936" y="12908826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13"/>
          <p:cNvSpPr txBox="1"/>
          <p:nvPr/>
        </p:nvSpPr>
        <p:spPr>
          <a:xfrm>
            <a:off x="11370286" y="13138248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13"/>
          <p:cNvSpPr/>
          <p:nvPr/>
        </p:nvSpPr>
        <p:spPr>
          <a:xfrm rot="8143170">
            <a:off x="6991628" y="3078784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13"/>
          <p:cNvSpPr txBox="1"/>
          <p:nvPr/>
        </p:nvSpPr>
        <p:spPr>
          <a:xfrm>
            <a:off x="7004249" y="3308208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9" name="Google Shape;449;p13"/>
          <p:cNvSpPr/>
          <p:nvPr/>
        </p:nvSpPr>
        <p:spPr>
          <a:xfrm rot="8143170">
            <a:off x="20063890" y="12494288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0" name="Google Shape;450;p13"/>
          <p:cNvSpPr txBox="1"/>
          <p:nvPr/>
        </p:nvSpPr>
        <p:spPr>
          <a:xfrm>
            <a:off x="20037241" y="12723712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1" name="Google Shape;451;p13"/>
          <p:cNvSpPr/>
          <p:nvPr/>
        </p:nvSpPr>
        <p:spPr>
          <a:xfrm rot="8143170">
            <a:off x="20363993" y="4116789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2" name="Google Shape;452;p13"/>
          <p:cNvSpPr txBox="1"/>
          <p:nvPr/>
        </p:nvSpPr>
        <p:spPr>
          <a:xfrm>
            <a:off x="20337344" y="4346213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3" name="Google Shape;453;p13"/>
          <p:cNvSpPr/>
          <p:nvPr/>
        </p:nvSpPr>
        <p:spPr>
          <a:xfrm rot="8143170">
            <a:off x="1664902" y="8498245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4" name="Google Shape;454;p13"/>
          <p:cNvSpPr txBox="1"/>
          <p:nvPr/>
        </p:nvSpPr>
        <p:spPr>
          <a:xfrm>
            <a:off x="1638252" y="8727669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5" name="Google Shape;455;p13"/>
          <p:cNvSpPr/>
          <p:nvPr/>
        </p:nvSpPr>
        <p:spPr>
          <a:xfrm rot="8143170">
            <a:off x="4665773" y="1311254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6" name="Google Shape;456;p13"/>
          <p:cNvSpPr txBox="1"/>
          <p:nvPr/>
        </p:nvSpPr>
        <p:spPr>
          <a:xfrm>
            <a:off x="4639123" y="1540678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7" name="Google Shape;457;p13"/>
          <p:cNvSpPr/>
          <p:nvPr/>
        </p:nvSpPr>
        <p:spPr>
          <a:xfrm rot="8143170">
            <a:off x="15284485" y="12309620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8" name="Google Shape;458;p13"/>
          <p:cNvSpPr txBox="1"/>
          <p:nvPr/>
        </p:nvSpPr>
        <p:spPr>
          <a:xfrm>
            <a:off x="15335438" y="12539044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9" name="Google Shape;459;p13"/>
          <p:cNvSpPr/>
          <p:nvPr/>
        </p:nvSpPr>
        <p:spPr>
          <a:xfrm rot="8143170">
            <a:off x="8473175" y="4626922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0" name="Google Shape;460;p13"/>
          <p:cNvSpPr txBox="1"/>
          <p:nvPr/>
        </p:nvSpPr>
        <p:spPr>
          <a:xfrm>
            <a:off x="8446525" y="4856346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/>
          </a:p>
        </p:txBody>
      </p:sp>
      <p:sp>
        <p:nvSpPr>
          <p:cNvPr id="461" name="Google Shape;461;p13"/>
          <p:cNvSpPr/>
          <p:nvPr/>
        </p:nvSpPr>
        <p:spPr>
          <a:xfrm rot="8143170">
            <a:off x="11417169" y="6425305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2" name="Google Shape;462;p13"/>
          <p:cNvSpPr txBox="1"/>
          <p:nvPr/>
        </p:nvSpPr>
        <p:spPr>
          <a:xfrm>
            <a:off x="11390519" y="6654729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13"/>
          <p:cNvSpPr/>
          <p:nvPr/>
        </p:nvSpPr>
        <p:spPr>
          <a:xfrm rot="8143170">
            <a:off x="9108480" y="516988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13"/>
          <p:cNvSpPr txBox="1"/>
          <p:nvPr/>
        </p:nvSpPr>
        <p:spPr>
          <a:xfrm>
            <a:off x="9081830" y="746412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13"/>
          <p:cNvSpPr/>
          <p:nvPr/>
        </p:nvSpPr>
        <p:spPr>
          <a:xfrm rot="8143170">
            <a:off x="22275555" y="9363498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13"/>
          <p:cNvSpPr txBox="1"/>
          <p:nvPr/>
        </p:nvSpPr>
        <p:spPr>
          <a:xfrm>
            <a:off x="22248905" y="9592922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13"/>
          <p:cNvSpPr/>
          <p:nvPr/>
        </p:nvSpPr>
        <p:spPr>
          <a:xfrm rot="8143170">
            <a:off x="6128430" y="11473988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13"/>
          <p:cNvSpPr txBox="1"/>
          <p:nvPr/>
        </p:nvSpPr>
        <p:spPr>
          <a:xfrm>
            <a:off x="6101780" y="11703412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13"/>
          <p:cNvSpPr/>
          <p:nvPr/>
        </p:nvSpPr>
        <p:spPr>
          <a:xfrm rot="8143170">
            <a:off x="13864358" y="4626922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13"/>
          <p:cNvSpPr txBox="1"/>
          <p:nvPr/>
        </p:nvSpPr>
        <p:spPr>
          <a:xfrm>
            <a:off x="13895278" y="4832484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13"/>
          <p:cNvSpPr/>
          <p:nvPr/>
        </p:nvSpPr>
        <p:spPr>
          <a:xfrm rot="8143170">
            <a:off x="19620972" y="6443911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2" name="Google Shape;472;p13"/>
          <p:cNvSpPr txBox="1"/>
          <p:nvPr/>
        </p:nvSpPr>
        <p:spPr>
          <a:xfrm>
            <a:off x="19594322" y="6673335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3" name="Google Shape;473;p13"/>
          <p:cNvSpPr/>
          <p:nvPr/>
        </p:nvSpPr>
        <p:spPr>
          <a:xfrm rot="8143170">
            <a:off x="8165875" y="8135493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4" name="Google Shape;474;p13"/>
          <p:cNvSpPr txBox="1"/>
          <p:nvPr/>
        </p:nvSpPr>
        <p:spPr>
          <a:xfrm>
            <a:off x="8139225" y="8364917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5" name="Google Shape;475;p13"/>
          <p:cNvSpPr/>
          <p:nvPr/>
        </p:nvSpPr>
        <p:spPr>
          <a:xfrm rot="8143170">
            <a:off x="3181125" y="3263449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6" name="Google Shape;476;p13"/>
          <p:cNvSpPr txBox="1"/>
          <p:nvPr/>
        </p:nvSpPr>
        <p:spPr>
          <a:xfrm>
            <a:off x="3154475" y="3492873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7" name="Google Shape;477;p13"/>
          <p:cNvSpPr/>
          <p:nvPr/>
        </p:nvSpPr>
        <p:spPr>
          <a:xfrm rot="8143170">
            <a:off x="15744057" y="7012391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8" name="Google Shape;478;p13"/>
          <p:cNvSpPr txBox="1"/>
          <p:nvPr/>
        </p:nvSpPr>
        <p:spPr>
          <a:xfrm>
            <a:off x="15717406" y="7241815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9" name="Google Shape;479;p13"/>
          <p:cNvSpPr/>
          <p:nvPr/>
        </p:nvSpPr>
        <p:spPr>
          <a:xfrm rot="8143170">
            <a:off x="12834318" y="9680485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0" name="Google Shape;480;p13"/>
          <p:cNvSpPr txBox="1"/>
          <p:nvPr/>
        </p:nvSpPr>
        <p:spPr>
          <a:xfrm>
            <a:off x="12807668" y="9909909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1" name="Google Shape;481;p13"/>
          <p:cNvSpPr/>
          <p:nvPr/>
        </p:nvSpPr>
        <p:spPr>
          <a:xfrm rot="8143170">
            <a:off x="9503214" y="11135452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2" name="Google Shape;482;p13"/>
          <p:cNvSpPr txBox="1"/>
          <p:nvPr/>
        </p:nvSpPr>
        <p:spPr>
          <a:xfrm>
            <a:off x="9476564" y="11364876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3" name="Google Shape;483;p13"/>
          <p:cNvSpPr/>
          <p:nvPr/>
        </p:nvSpPr>
        <p:spPr>
          <a:xfrm rot="8143170">
            <a:off x="17554937" y="10259752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4" name="Google Shape;484;p13"/>
          <p:cNvSpPr txBox="1"/>
          <p:nvPr/>
        </p:nvSpPr>
        <p:spPr>
          <a:xfrm>
            <a:off x="17528288" y="10489176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5" name="Google Shape;485;p13"/>
          <p:cNvSpPr/>
          <p:nvPr/>
        </p:nvSpPr>
        <p:spPr>
          <a:xfrm rot="8143170">
            <a:off x="4809977" y="9093401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6" name="Google Shape;486;p13"/>
          <p:cNvSpPr txBox="1"/>
          <p:nvPr/>
        </p:nvSpPr>
        <p:spPr>
          <a:xfrm>
            <a:off x="4783327" y="9322825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7" name="Google Shape;487;p13"/>
          <p:cNvSpPr/>
          <p:nvPr/>
        </p:nvSpPr>
        <p:spPr>
          <a:xfrm rot="8143170">
            <a:off x="4954184" y="5838221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8" name="Google Shape;488;p13"/>
          <p:cNvSpPr txBox="1"/>
          <p:nvPr/>
        </p:nvSpPr>
        <p:spPr>
          <a:xfrm>
            <a:off x="4927534" y="6067645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9" name="Google Shape;489;p13"/>
          <p:cNvSpPr/>
          <p:nvPr/>
        </p:nvSpPr>
        <p:spPr>
          <a:xfrm rot="8143170">
            <a:off x="2062536" y="5543173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0" name="Google Shape;490;p13"/>
          <p:cNvSpPr txBox="1"/>
          <p:nvPr/>
        </p:nvSpPr>
        <p:spPr>
          <a:xfrm>
            <a:off x="2035886" y="5772597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1" name="Google Shape;491;p13"/>
          <p:cNvSpPr/>
          <p:nvPr/>
        </p:nvSpPr>
        <p:spPr>
          <a:xfrm rot="8143170">
            <a:off x="11461853" y="2203135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2" name="Google Shape;492;p13"/>
          <p:cNvSpPr txBox="1"/>
          <p:nvPr/>
        </p:nvSpPr>
        <p:spPr>
          <a:xfrm>
            <a:off x="11435203" y="2432559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3" name="Google Shape;493;p13"/>
          <p:cNvSpPr/>
          <p:nvPr/>
        </p:nvSpPr>
        <p:spPr>
          <a:xfrm rot="8143170">
            <a:off x="17112019" y="3215155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p13"/>
          <p:cNvSpPr txBox="1"/>
          <p:nvPr/>
        </p:nvSpPr>
        <p:spPr>
          <a:xfrm>
            <a:off x="17085369" y="3444579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5" name="Google Shape;495;p13"/>
          <p:cNvSpPr/>
          <p:nvPr/>
        </p:nvSpPr>
        <p:spPr>
          <a:xfrm rot="8143170">
            <a:off x="14110238" y="701652"/>
            <a:ext cx="832534" cy="828177"/>
          </a:xfrm>
          <a:prstGeom prst="teardrop">
            <a:avLst>
              <a:gd name="adj" fmla="val 100000"/>
            </a:avLst>
          </a:prstGeom>
          <a:solidFill>
            <a:srgbClr val="0070C0"/>
          </a:solidFill>
          <a:ln w="12700" cap="flat" cmpd="sng">
            <a:solidFill>
              <a:srgbClr val="0886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6" name="Google Shape;496;p13"/>
          <p:cNvSpPr txBox="1"/>
          <p:nvPr/>
        </p:nvSpPr>
        <p:spPr>
          <a:xfrm>
            <a:off x="14083588" y="931076"/>
            <a:ext cx="8858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FAITH</a:t>
            </a: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4"/>
          <p:cNvSpPr>
            <a:spLocks noGrp="1"/>
          </p:cNvSpPr>
          <p:nvPr>
            <p:ph type="sldNum" sz="quarter" idx="15"/>
          </p:nvPr>
        </p:nvSpPr>
        <p:spPr>
          <a:xfrm>
            <a:off x="22012338" y="1601416"/>
            <a:ext cx="2365313" cy="180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02" name="Google Shape;502;p14"/>
          <p:cNvSpPr txBox="1"/>
          <p:nvPr/>
        </p:nvSpPr>
        <p:spPr>
          <a:xfrm>
            <a:off x="3840592" y="451434"/>
            <a:ext cx="18245844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rgbClr val="00B05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R</a:t>
            </a:r>
            <a:r>
              <a:rPr lang="en-US" sz="8800" b="1" dirty="0">
                <a:solidFill>
                  <a:srgbClr val="FFFF0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e</a:t>
            </a:r>
            <a:r>
              <a:rPr lang="en-US" sz="8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f</a:t>
            </a:r>
            <a:r>
              <a:rPr lang="en-US" sz="8800" b="1" dirty="0">
                <a:solidFill>
                  <a:srgbClr val="00B0F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l</a:t>
            </a:r>
            <a:r>
              <a:rPr lang="en-US" sz="8800" b="1" dirty="0">
                <a:solidFill>
                  <a:schemeClr val="accent5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e</a:t>
            </a:r>
            <a:r>
              <a:rPr lang="en-US" sz="8800" b="1" dirty="0">
                <a:solidFill>
                  <a:schemeClr val="accent6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c</a:t>
            </a:r>
            <a:r>
              <a:rPr lang="en-US" sz="8800" b="1" dirty="0">
                <a:solidFill>
                  <a:srgbClr val="7030A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t</a:t>
            </a:r>
            <a:r>
              <a:rPr lang="en-US" sz="8800" b="1" dirty="0">
                <a:solidFill>
                  <a:srgbClr val="00B05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i</a:t>
            </a:r>
            <a:r>
              <a:rPr lang="en-US" sz="8800" b="1" dirty="0">
                <a:solidFill>
                  <a:srgbClr val="FFFF0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o</a:t>
            </a:r>
            <a:r>
              <a:rPr lang="en-US" sz="8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n</a:t>
            </a:r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 </a:t>
            </a:r>
            <a:r>
              <a:rPr lang="en-US" sz="13800" b="1" dirty="0" smtClean="0">
                <a:solidFill>
                  <a:srgbClr val="00B0F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T</a:t>
            </a:r>
            <a:r>
              <a:rPr lang="en-US" sz="13800" b="1" dirty="0" smtClean="0">
                <a:solidFill>
                  <a:schemeClr val="accent5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EAM</a:t>
            </a:r>
            <a:r>
              <a:rPr lang="en-US" sz="13800" b="1" dirty="0" smtClean="0">
                <a:solidFill>
                  <a:srgbClr val="00B05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S</a:t>
            </a:r>
            <a:r>
              <a:rPr lang="en-US" sz="13800" b="1" dirty="0" smtClean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13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3" name="Google Shape;503;p14"/>
          <p:cNvSpPr/>
          <p:nvPr/>
        </p:nvSpPr>
        <p:spPr>
          <a:xfrm>
            <a:off x="2811626" y="2835527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01</a:t>
            </a:r>
            <a:endParaRPr/>
          </a:p>
        </p:txBody>
      </p:sp>
      <p:sp>
        <p:nvSpPr>
          <p:cNvPr id="504" name="Google Shape;504;p14"/>
          <p:cNvSpPr txBox="1"/>
          <p:nvPr/>
        </p:nvSpPr>
        <p:spPr>
          <a:xfrm>
            <a:off x="4873834" y="3095561"/>
            <a:ext cx="57205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ADMA –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Mary 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Help of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Christian 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Association</a:t>
            </a:r>
            <a:endParaRPr dirty="0"/>
          </a:p>
        </p:txBody>
      </p:sp>
      <p:sp>
        <p:nvSpPr>
          <p:cNvPr id="505" name="Google Shape;505;p14"/>
          <p:cNvSpPr/>
          <p:nvPr/>
        </p:nvSpPr>
        <p:spPr>
          <a:xfrm>
            <a:off x="2317127" y="4931073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02</a:t>
            </a:r>
            <a:endParaRPr/>
          </a:p>
        </p:txBody>
      </p:sp>
      <p:sp>
        <p:nvSpPr>
          <p:cNvPr id="506" name="Google Shape;506;p14"/>
          <p:cNvSpPr txBox="1"/>
          <p:nvPr/>
        </p:nvSpPr>
        <p:spPr>
          <a:xfrm>
            <a:off x="4873834" y="5474325"/>
            <a:ext cx="60825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Spiritual animator identity</a:t>
            </a:r>
            <a:endParaRPr dirty="0"/>
          </a:p>
        </p:txBody>
      </p:sp>
      <p:sp>
        <p:nvSpPr>
          <p:cNvPr id="507" name="Google Shape;507;p14"/>
          <p:cNvSpPr/>
          <p:nvPr/>
        </p:nvSpPr>
        <p:spPr>
          <a:xfrm>
            <a:off x="2317127" y="7026619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03</a:t>
            </a:r>
            <a:endParaRPr/>
          </a:p>
        </p:txBody>
      </p:sp>
      <p:sp>
        <p:nvSpPr>
          <p:cNvPr id="508" name="Google Shape;508;p14"/>
          <p:cNvSpPr txBox="1"/>
          <p:nvPr/>
        </p:nvSpPr>
        <p:spPr>
          <a:xfrm>
            <a:off x="4873834" y="7615178"/>
            <a:ext cx="54680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Initial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formation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(Candidates) </a:t>
            </a:r>
            <a:endParaRPr dirty="0"/>
          </a:p>
        </p:txBody>
      </p:sp>
      <p:sp>
        <p:nvSpPr>
          <p:cNvPr id="509" name="Google Shape;509;p14"/>
          <p:cNvSpPr/>
          <p:nvPr/>
        </p:nvSpPr>
        <p:spPr>
          <a:xfrm>
            <a:off x="2411547" y="9164666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04</a:t>
            </a:r>
            <a:endParaRPr/>
          </a:p>
        </p:txBody>
      </p:sp>
      <p:sp>
        <p:nvSpPr>
          <p:cNvPr id="510" name="Google Shape;510;p14"/>
          <p:cNvSpPr txBox="1"/>
          <p:nvPr/>
        </p:nvSpPr>
        <p:spPr>
          <a:xfrm>
            <a:off x="4872337" y="9763105"/>
            <a:ext cx="5255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Local Councils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formation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1" name="Google Shape;511;p14"/>
          <p:cNvSpPr/>
          <p:nvPr/>
        </p:nvSpPr>
        <p:spPr>
          <a:xfrm>
            <a:off x="2289321" y="3425444"/>
            <a:ext cx="522312" cy="522312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2" name="Google Shape;512;p14"/>
          <p:cNvSpPr/>
          <p:nvPr/>
        </p:nvSpPr>
        <p:spPr>
          <a:xfrm>
            <a:off x="2310232" y="5474349"/>
            <a:ext cx="522312" cy="522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3" name="Google Shape;513;p14"/>
          <p:cNvSpPr/>
          <p:nvPr/>
        </p:nvSpPr>
        <p:spPr>
          <a:xfrm>
            <a:off x="2305247" y="7629702"/>
            <a:ext cx="522312" cy="522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4" name="Google Shape;514;p14"/>
          <p:cNvSpPr/>
          <p:nvPr/>
        </p:nvSpPr>
        <p:spPr>
          <a:xfrm>
            <a:off x="2280968" y="9754133"/>
            <a:ext cx="522312" cy="5223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5" name="Google Shape;515;p14"/>
          <p:cNvSpPr/>
          <p:nvPr/>
        </p:nvSpPr>
        <p:spPr>
          <a:xfrm>
            <a:off x="2827552" y="10997101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05</a:t>
            </a:r>
            <a:endParaRPr/>
          </a:p>
        </p:txBody>
      </p:sp>
      <p:sp>
        <p:nvSpPr>
          <p:cNvPr id="516" name="Google Shape;516;p14"/>
          <p:cNvSpPr txBox="1"/>
          <p:nvPr/>
        </p:nvSpPr>
        <p:spPr>
          <a:xfrm>
            <a:off x="4889760" y="11586110"/>
            <a:ext cx="4782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Starting ADMA from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zero</a:t>
            </a:r>
            <a:endParaRPr sz="2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7" name="Google Shape;517;p14"/>
          <p:cNvSpPr/>
          <p:nvPr/>
        </p:nvSpPr>
        <p:spPr>
          <a:xfrm>
            <a:off x="11982533" y="2887075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06</a:t>
            </a:r>
            <a:endParaRPr/>
          </a:p>
        </p:txBody>
      </p:sp>
      <p:sp>
        <p:nvSpPr>
          <p:cNvPr id="518" name="Google Shape;518;p14"/>
          <p:cNvSpPr txBox="1"/>
          <p:nvPr/>
        </p:nvSpPr>
        <p:spPr>
          <a:xfrm>
            <a:off x="14539240" y="3431782"/>
            <a:ext cx="668440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ADMA – Youth – Youth Ministry  </a:t>
            </a:r>
            <a:r>
              <a:rPr lang="en-US" sz="28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(ADMA rejuvenation)</a:t>
            </a:r>
            <a:endParaRPr sz="28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9" name="Google Shape;519;p14"/>
          <p:cNvSpPr/>
          <p:nvPr/>
        </p:nvSpPr>
        <p:spPr>
          <a:xfrm>
            <a:off x="11982533" y="4982621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07</a:t>
            </a:r>
            <a:endParaRPr/>
          </a:p>
        </p:txBody>
      </p:sp>
      <p:sp>
        <p:nvSpPr>
          <p:cNvPr id="520" name="Google Shape;520;p14"/>
          <p:cNvSpPr txBox="1"/>
          <p:nvPr/>
        </p:nvSpPr>
        <p:spPr>
          <a:xfrm>
            <a:off x="14537743" y="5392845"/>
            <a:ext cx="939281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International Congresses of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Mary 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Help of Christians</a:t>
            </a:r>
          </a:p>
          <a:p>
            <a:pPr lvl="0"/>
            <a:r>
              <a:rPr lang="en-US" sz="28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Levels of </a:t>
            </a:r>
            <a:r>
              <a:rPr lang="en-US" sz="2800" i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organisation</a:t>
            </a:r>
            <a:r>
              <a:rPr lang="en-US" sz="28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of ADMA</a:t>
            </a:r>
            <a:endParaRPr sz="28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1" name="Google Shape;521;p14"/>
          <p:cNvSpPr/>
          <p:nvPr/>
        </p:nvSpPr>
        <p:spPr>
          <a:xfrm>
            <a:off x="12076953" y="7120668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08</a:t>
            </a:r>
            <a:endParaRPr/>
          </a:p>
        </p:txBody>
      </p:sp>
      <p:sp>
        <p:nvSpPr>
          <p:cNvPr id="522" name="Google Shape;522;p14"/>
          <p:cNvSpPr txBox="1"/>
          <p:nvPr/>
        </p:nvSpPr>
        <p:spPr>
          <a:xfrm>
            <a:off x="14537743" y="7483052"/>
            <a:ext cx="783653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ADMA – Mission – Devotion to </a:t>
            </a:r>
            <a:r>
              <a:rPr lang="en-US" sz="2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Mary 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Help of Christians</a:t>
            </a:r>
            <a:endParaRPr dirty="0"/>
          </a:p>
        </p:txBody>
      </p:sp>
      <p:sp>
        <p:nvSpPr>
          <p:cNvPr id="523" name="Google Shape;523;p14"/>
          <p:cNvSpPr/>
          <p:nvPr/>
        </p:nvSpPr>
        <p:spPr>
          <a:xfrm>
            <a:off x="2305247" y="11587018"/>
            <a:ext cx="522312" cy="5223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4" name="Google Shape;524;p14"/>
          <p:cNvSpPr/>
          <p:nvPr/>
        </p:nvSpPr>
        <p:spPr>
          <a:xfrm>
            <a:off x="11975638" y="3430351"/>
            <a:ext cx="522312" cy="522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5" name="Google Shape;525;p14"/>
          <p:cNvSpPr/>
          <p:nvPr/>
        </p:nvSpPr>
        <p:spPr>
          <a:xfrm>
            <a:off x="11970653" y="5585704"/>
            <a:ext cx="522312" cy="522312"/>
          </a:xfrm>
          <a:prstGeom prst="ellipse">
            <a:avLst/>
          </a:prstGeom>
          <a:solidFill>
            <a:srgbClr val="4D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6" name="Google Shape;526;p14"/>
          <p:cNvSpPr/>
          <p:nvPr/>
        </p:nvSpPr>
        <p:spPr>
          <a:xfrm>
            <a:off x="11946374" y="7710135"/>
            <a:ext cx="522312" cy="522312"/>
          </a:xfrm>
          <a:prstGeom prst="ellipse">
            <a:avLst/>
          </a:prstGeom>
          <a:solidFill>
            <a:srgbClr val="CF8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7" name="Google Shape;527;p14"/>
          <p:cNvSpPr/>
          <p:nvPr/>
        </p:nvSpPr>
        <p:spPr>
          <a:xfrm>
            <a:off x="12534832" y="9215092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09</a:t>
            </a:r>
            <a:endParaRPr/>
          </a:p>
        </p:txBody>
      </p:sp>
      <p:sp>
        <p:nvSpPr>
          <p:cNvPr id="528" name="Google Shape;528;p14"/>
          <p:cNvSpPr txBox="1"/>
          <p:nvPr/>
        </p:nvSpPr>
        <p:spPr>
          <a:xfrm>
            <a:off x="14597040" y="9804101"/>
            <a:ext cx="71053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ADMA and the Communication</a:t>
            </a: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9" name="Google Shape;529;p14"/>
          <p:cNvSpPr/>
          <p:nvPr/>
        </p:nvSpPr>
        <p:spPr>
          <a:xfrm>
            <a:off x="12012527" y="9805009"/>
            <a:ext cx="522312" cy="5223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E343E036-2642-4B3B-9BCC-D89270A00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4136" y="11326766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071A26F4-2188-4098-AA5D-33EC64224AD4}"/>
              </a:ext>
            </a:extLst>
          </p:cNvPr>
          <p:cNvSpPr txBox="1"/>
          <p:nvPr/>
        </p:nvSpPr>
        <p:spPr>
          <a:xfrm>
            <a:off x="14493081" y="11713951"/>
            <a:ext cx="8983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Mary Help of ALL. </a:t>
            </a:r>
          </a:p>
          <a:p>
            <a:r>
              <a:rPr lang="en-US" sz="2800" i="1" dirty="0">
                <a:solidFill>
                  <a:schemeClr val="dk1"/>
                </a:solidFill>
                <a:latin typeface="Raleway"/>
              </a:rPr>
              <a:t>ADMA in non-Catholic, non-religious contexts. </a:t>
            </a:r>
          </a:p>
        </p:txBody>
      </p:sp>
      <p:sp>
        <p:nvSpPr>
          <p:cNvPr id="33" name="Oval 42">
            <a:extLst>
              <a:ext uri="{FF2B5EF4-FFF2-40B4-BE49-F238E27FC236}">
                <a16:creationId xmlns:a16="http://schemas.microsoft.com/office/drawing/2014/main" id="{80C1BDE8-0070-45B4-99B4-25E1C086612F}"/>
              </a:ext>
            </a:extLst>
          </p:cNvPr>
          <p:cNvSpPr/>
          <p:nvPr/>
        </p:nvSpPr>
        <p:spPr>
          <a:xfrm>
            <a:off x="11942256" y="11929849"/>
            <a:ext cx="522312" cy="5223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"/>
          <p:cNvSpPr>
            <a:spLocks noGrp="1"/>
          </p:cNvSpPr>
          <p:nvPr>
            <p:ph type="sldNum" sz="quarter" idx="15"/>
          </p:nvPr>
        </p:nvSpPr>
        <p:spPr>
          <a:xfrm>
            <a:off x="22012338" y="1601416"/>
            <a:ext cx="2365313" cy="180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35" name="Google Shape;535;p15"/>
          <p:cNvSpPr txBox="1"/>
          <p:nvPr/>
        </p:nvSpPr>
        <p:spPr>
          <a:xfrm>
            <a:off x="4964225" y="344986"/>
            <a:ext cx="7746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W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Y</a:t>
            </a:r>
            <a:r>
              <a:rPr lang="en-US" sz="138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13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36" name="Google Shape;536;p15"/>
          <p:cNvGrpSpPr/>
          <p:nvPr/>
        </p:nvGrpSpPr>
        <p:grpSpPr>
          <a:xfrm>
            <a:off x="4041678" y="3401616"/>
            <a:ext cx="15252985" cy="8696797"/>
            <a:chOff x="1834686" y="3730"/>
            <a:chExt cx="15252985" cy="8696797"/>
          </a:xfrm>
        </p:grpSpPr>
        <p:sp>
          <p:nvSpPr>
            <p:cNvPr id="537" name="Google Shape;537;p15"/>
            <p:cNvSpPr/>
            <p:nvPr/>
          </p:nvSpPr>
          <p:spPr>
            <a:xfrm>
              <a:off x="1834686" y="993917"/>
              <a:ext cx="4069439" cy="255210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 txBox="1"/>
            <p:nvPr/>
          </p:nvSpPr>
          <p:spPr>
            <a:xfrm>
              <a:off x="2430642" y="1367664"/>
              <a:ext cx="2877527" cy="1804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1.    BUILD TEAM WORK</a:t>
              </a:r>
              <a:endParaRPr dirty="0">
                <a:latin typeface="Raleway Black" panose="020B0A03030101060003" pitchFamily="34" charset="0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 rot="10735812">
              <a:off x="3311597" y="4087785"/>
              <a:ext cx="1195557" cy="645286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EE6583"/>
                </a:gs>
                <a:gs pos="50000">
                  <a:srgbClr val="F2446E"/>
                </a:gs>
                <a:gs pos="100000">
                  <a:srgbClr val="DF335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281357" y="5238079"/>
              <a:ext cx="3351605" cy="3462448"/>
            </a:xfrm>
            <a:prstGeom prst="ellipse">
              <a:avLst/>
            </a:prstGeom>
            <a:gradFill>
              <a:gsLst>
                <a:gs pos="0">
                  <a:srgbClr val="BF67EF"/>
                </a:gs>
                <a:gs pos="50000">
                  <a:srgbClr val="B947F2"/>
                </a:gs>
                <a:gs pos="100000">
                  <a:srgbClr val="A735D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 txBox="1"/>
            <p:nvPr/>
          </p:nvSpPr>
          <p:spPr>
            <a:xfrm>
              <a:off x="2772188" y="5745143"/>
              <a:ext cx="2369943" cy="2448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2. SET TARGETS</a:t>
              </a:r>
              <a:endParaRPr dirty="0">
                <a:latin typeface="Raleway Black" panose="020B0A03030101060003" pitchFamily="34" charset="0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 rot="5413626">
              <a:off x="6266977" y="6658185"/>
              <a:ext cx="1195557" cy="645286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9967EF"/>
                </a:gs>
                <a:gs pos="50000">
                  <a:srgbClr val="8A47F3"/>
                </a:gs>
                <a:gs pos="100000">
                  <a:srgbClr val="7836D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8060022" y="5306613"/>
              <a:ext cx="3543628" cy="3371951"/>
            </a:xfrm>
            <a:prstGeom prst="ellipse">
              <a:avLst/>
            </a:prstGeom>
            <a:gradFill>
              <a:gsLst>
                <a:gs pos="0">
                  <a:srgbClr val="679EF1"/>
                </a:gs>
                <a:gs pos="50000">
                  <a:srgbClr val="4791F5"/>
                </a:gs>
                <a:gs pos="100000">
                  <a:srgbClr val="357EE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 txBox="1"/>
            <p:nvPr/>
          </p:nvSpPr>
          <p:spPr>
            <a:xfrm>
              <a:off x="8578974" y="5800424"/>
              <a:ext cx="2505724" cy="2384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3.     COOR DINATOR</a:t>
              </a:r>
              <a:endParaRPr dirty="0">
                <a:latin typeface="Raleway Black" panose="020B0A03030101060003" pitchFamily="34" charset="0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9234057" y="4356946"/>
              <a:ext cx="1195557" cy="645286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69ECF1"/>
                </a:gs>
                <a:gs pos="50000">
                  <a:srgbClr val="49EFF5"/>
                </a:gs>
                <a:gs pos="100000">
                  <a:srgbClr val="38DBE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7699819" y="3730"/>
              <a:ext cx="4264032" cy="40853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 txBox="1"/>
            <p:nvPr/>
          </p:nvSpPr>
          <p:spPr>
            <a:xfrm>
              <a:off x="8324272" y="602017"/>
              <a:ext cx="3015126" cy="2888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4. METHODOLOGY </a:t>
              </a:r>
              <a:endParaRPr dirty="0">
                <a:latin typeface="Raleway Black" panose="020B0A03030101060003" pitchFamily="34" charset="0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 rot="5192829">
              <a:off x="12398582" y="1532830"/>
              <a:ext cx="1195557" cy="645286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93F46C"/>
                </a:gs>
                <a:gs pos="50000">
                  <a:srgbClr val="82F84C"/>
                </a:gs>
                <a:gs pos="100000">
                  <a:srgbClr val="6FE33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13991302" y="758003"/>
              <a:ext cx="2776858" cy="19073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 txBox="1"/>
            <p:nvPr/>
          </p:nvSpPr>
          <p:spPr>
            <a:xfrm>
              <a:off x="14397963" y="1037325"/>
              <a:ext cx="1963536" cy="134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5. TIMING</a:t>
              </a:r>
              <a:endParaRPr dirty="0">
                <a:latin typeface="Raleway Black" panose="020B0A03030101060003" pitchFamily="34" charset="0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 rot="10800000">
              <a:off x="14781952" y="3335871"/>
              <a:ext cx="1195557" cy="645286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6976D"/>
                </a:gs>
                <a:gs pos="50000">
                  <a:srgbClr val="FA864E"/>
                </a:gs>
                <a:gs pos="100000">
                  <a:srgbClr val="E3733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3671792" y="4615167"/>
              <a:ext cx="3415879" cy="34158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 txBox="1"/>
            <p:nvPr/>
          </p:nvSpPr>
          <p:spPr>
            <a:xfrm>
              <a:off x="14172036" y="5115411"/>
              <a:ext cx="2415391" cy="2415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aleway Thin"/>
                <a:buNone/>
              </a:pPr>
              <a:r>
                <a:rPr lang="en-US" sz="4000" dirty="0">
                  <a:solidFill>
                    <a:schemeClr val="lt1"/>
                  </a:solidFill>
                  <a:latin typeface="Raleway Black" panose="020B0A03030101060003" pitchFamily="34" charset="0"/>
                  <a:ea typeface="Raleway Thin"/>
                  <a:cs typeface="Raleway Thin"/>
                  <a:sym typeface="Raleway Thin"/>
                </a:rPr>
                <a:t>6. DEDICATION</a:t>
              </a:r>
              <a:endParaRPr dirty="0">
                <a:latin typeface="Raleway Black" panose="020B0A030301010600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6"/>
          <p:cNvSpPr>
            <a:spLocks noGrp="1"/>
          </p:cNvSpPr>
          <p:nvPr>
            <p:ph type="sldNum" sz="quarter" idx="13"/>
          </p:nvPr>
        </p:nvSpPr>
        <p:spPr>
          <a:xfrm>
            <a:off x="22269945" y="1994555"/>
            <a:ext cx="1789249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17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559" name="Google Shape;559;p16"/>
          <p:cNvSpPr txBox="1"/>
          <p:nvPr/>
        </p:nvSpPr>
        <p:spPr>
          <a:xfrm>
            <a:off x="3547865" y="637436"/>
            <a:ext cx="880241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TIMELINE</a:t>
            </a:r>
            <a:r>
              <a:rPr lang="en-US" sz="138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13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60" name="Google Shape;560;p16"/>
          <p:cNvGrpSpPr/>
          <p:nvPr/>
        </p:nvGrpSpPr>
        <p:grpSpPr>
          <a:xfrm>
            <a:off x="1891681" y="3833664"/>
            <a:ext cx="12900775" cy="7073438"/>
            <a:chOff x="0" y="0"/>
            <a:chExt cx="12900775" cy="7073438"/>
          </a:xfrm>
        </p:grpSpPr>
        <p:sp>
          <p:nvSpPr>
            <p:cNvPr id="561" name="Google Shape;561;p16"/>
            <p:cNvSpPr/>
            <p:nvPr/>
          </p:nvSpPr>
          <p:spPr>
            <a:xfrm>
              <a:off x="0" y="0"/>
              <a:ext cx="12900774" cy="2210449"/>
            </a:xfrm>
            <a:prstGeom prst="roundRect">
              <a:avLst>
                <a:gd name="adj" fmla="val 10000"/>
              </a:avLst>
            </a:prstGeom>
            <a:solidFill>
              <a:srgbClr val="EB4D7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 txBox="1"/>
            <p:nvPr/>
          </p:nvSpPr>
          <p:spPr>
            <a:xfrm>
              <a:off x="2801200" y="0"/>
              <a:ext cx="10099575" cy="2210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450" tIns="171450" rIns="171450" bIns="1714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Raleway"/>
                <a:buNone/>
              </a:pPr>
              <a:r>
                <a:rPr lang="en-US" sz="45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2021-2022</a:t>
              </a:r>
              <a:endParaRPr dirty="0"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575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b="0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Star Guidelines</a:t>
              </a:r>
              <a:endParaRPr dirty="0"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b="0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3 consideration teamwork</a:t>
              </a:r>
              <a:endParaRPr sz="35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221044" y="221044"/>
              <a:ext cx="2580155" cy="1768359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0" y="2431494"/>
              <a:ext cx="12900774" cy="2210449"/>
            </a:xfrm>
            <a:prstGeom prst="roundRect">
              <a:avLst>
                <a:gd name="adj" fmla="val 10000"/>
              </a:avLst>
            </a:prstGeom>
            <a:solidFill>
              <a:srgbClr val="52E9E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 txBox="1"/>
            <p:nvPr/>
          </p:nvSpPr>
          <p:spPr>
            <a:xfrm>
              <a:off x="2801200" y="2431494"/>
              <a:ext cx="10099575" cy="2210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450" tIns="171450" rIns="171450" bIns="171450" anchor="t" anchorCtr="0">
              <a:noAutofit/>
            </a:bodyPr>
            <a:lstStyle/>
            <a:p>
              <a:pPr marL="0" lvl="0" indent="0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lt1"/>
                </a:buClr>
                <a:buSzPts val="4500"/>
                <a:buFont typeface="Raleway"/>
                <a:buNone/>
              </a:pPr>
              <a:r>
                <a:rPr lang="en-US" sz="4500" b="1" dirty="0">
                  <a:solidFill>
                    <a:schemeClr val="tx1"/>
                  </a:solidFill>
                  <a:latin typeface="Raleway"/>
                  <a:sym typeface="Raleway"/>
                </a:rPr>
                <a:t>2022-2023</a:t>
              </a:r>
              <a:endParaRPr sz="4500" b="1" dirty="0">
                <a:solidFill>
                  <a:schemeClr val="tx1"/>
                </a:solidFill>
                <a:latin typeface="Raleway"/>
              </a:endParaRPr>
            </a:p>
            <a:p>
              <a:pPr marL="285750" lvl="1" indent="-285750"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dirty="0">
                  <a:solidFill>
                    <a:schemeClr val="tx1"/>
                  </a:solidFill>
                  <a:latin typeface="Raleway"/>
                  <a:sym typeface="Raleway"/>
                </a:rPr>
                <a:t>Consolidating the model of animation</a:t>
              </a:r>
            </a:p>
            <a:p>
              <a:pPr marL="285750" lvl="1" indent="-285750"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dirty="0">
                  <a:solidFill>
                    <a:schemeClr val="tx1"/>
                  </a:solidFill>
                  <a:latin typeface="Raleway"/>
                  <a:sym typeface="Raleway"/>
                </a:rPr>
                <a:t>3 consideration teamwork</a:t>
              </a:r>
              <a:endParaRPr sz="3500" dirty="0">
                <a:solidFill>
                  <a:schemeClr val="tx1"/>
                </a:solidFill>
                <a:latin typeface="Raleway"/>
                <a:sym typeface="Raleway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221044" y="2652539"/>
              <a:ext cx="2580155" cy="1768359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0" y="4862989"/>
              <a:ext cx="12900774" cy="2210449"/>
            </a:xfrm>
            <a:prstGeom prst="roundRect">
              <a:avLst>
                <a:gd name="adj" fmla="val 10000"/>
              </a:avLst>
            </a:prstGeom>
            <a:solidFill>
              <a:srgbClr val="F38A5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6"/>
            <p:cNvSpPr txBox="1"/>
            <p:nvPr/>
          </p:nvSpPr>
          <p:spPr>
            <a:xfrm>
              <a:off x="2801200" y="4862989"/>
              <a:ext cx="10099575" cy="2210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450" tIns="171450" rIns="171450" bIns="1714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Raleway"/>
                <a:buNone/>
              </a:pPr>
              <a:r>
                <a:rPr lang="en-US" sz="45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2023-2024</a:t>
              </a:r>
              <a:endParaRPr dirty="0"/>
            </a:p>
            <a:p>
              <a:pPr marL="285750" lvl="1" indent="-285750">
                <a:lnSpc>
                  <a:spcPct val="90000"/>
                </a:lnSpc>
                <a:spcBef>
                  <a:spcPts val="1575"/>
                </a:spcBef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Evaluating and renewing the </a:t>
              </a:r>
              <a:r>
                <a:rPr lang="en-US" sz="3500" dirty="0" err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organisation</a:t>
              </a:r>
              <a:endParaRPr dirty="0"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Raleway"/>
                <a:buChar char="•"/>
              </a:pPr>
              <a:r>
                <a:rPr lang="en-US" sz="3500" b="0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3 consideration teamwork</a:t>
              </a:r>
              <a:endParaRPr sz="3500" b="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221044" y="5084034"/>
              <a:ext cx="2580155" cy="1768359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" name="Google Shape;570;p16"/>
          <p:cNvSpPr/>
          <p:nvPr/>
        </p:nvSpPr>
        <p:spPr>
          <a:xfrm>
            <a:off x="16045942" y="3337689"/>
            <a:ext cx="4607351" cy="1754326"/>
          </a:xfrm>
          <a:prstGeom prst="rect">
            <a:avLst/>
          </a:prstGeom>
          <a:solidFill>
            <a:srgbClr val="FBDA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Do we love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more  </a:t>
            </a:r>
            <a:r>
              <a:rPr lang="en-US" sz="5400" b="1" kern="1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Mary?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1" name="Google Shape;571;p16"/>
          <p:cNvSpPr/>
          <p:nvPr/>
        </p:nvSpPr>
        <p:spPr>
          <a:xfrm>
            <a:off x="15804745" y="5980837"/>
            <a:ext cx="6321184" cy="1754326"/>
          </a:xfrm>
          <a:prstGeom prst="rect">
            <a:avLst/>
          </a:prstGeom>
          <a:solidFill>
            <a:srgbClr val="FBDA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Do</a:t>
            </a:r>
            <a:r>
              <a:rPr lang="en-US" sz="5400" b="1" cap="none" dirty="0">
                <a:solidFill>
                  <a:srgbClr val="9BD5F3"/>
                </a:solidFill>
                <a:latin typeface="+mn-lt"/>
                <a:ea typeface="Raleway"/>
                <a:cs typeface="Raleway"/>
                <a:sym typeface="Raleway"/>
              </a:rPr>
              <a:t> </a:t>
            </a: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we serve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more to poor? 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2" name="Google Shape;572;p16"/>
          <p:cNvSpPr/>
          <p:nvPr/>
        </p:nvSpPr>
        <p:spPr>
          <a:xfrm>
            <a:off x="16041202" y="8632066"/>
            <a:ext cx="7093609" cy="2585323"/>
          </a:xfrm>
          <a:prstGeom prst="rect">
            <a:avLst/>
          </a:prstGeom>
          <a:solidFill>
            <a:srgbClr val="FBDA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buFont typeface="Arial"/>
              <a:buNone/>
            </a:pP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Do we give a better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algn="ctr">
              <a:buFont typeface="Arial"/>
              <a:buNone/>
            </a:pP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testimony of our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algn="ctr">
              <a:buFont typeface="Arial"/>
              <a:buNone/>
            </a:pPr>
            <a:r>
              <a:rPr lang="en-US" sz="5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love to Virgin </a:t>
            </a:r>
            <a:r>
              <a:rPr lang="en-US" sz="5400" b="1" kern="1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  <a:sym typeface="Raleway"/>
              </a:rPr>
              <a:t>Mary? </a:t>
            </a:r>
            <a:endParaRPr sz="54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5722E7-2A5E-49D9-A311-DA4D318F9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269945" y="1994555"/>
            <a:ext cx="1789249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18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F1B2E80-9D50-43D2-8C9D-DF1A794F36A4}"/>
              </a:ext>
            </a:extLst>
          </p:cNvPr>
          <p:cNvSpPr txBox="1"/>
          <p:nvPr/>
        </p:nvSpPr>
        <p:spPr>
          <a:xfrm>
            <a:off x="3547865" y="637436"/>
            <a:ext cx="1005114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1"/>
                </a:solidFill>
                <a:latin typeface="Raleway Black" panose="020B0A03030101060003" pitchFamily="34" charset="0"/>
              </a:rPr>
              <a:t>CALENDAR </a:t>
            </a:r>
            <a:endParaRPr lang="en-US" sz="13800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39D0E3BB-4D45-4A89-9605-2D47E7539C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161253"/>
              </p:ext>
            </p:extLst>
          </p:nvPr>
        </p:nvGraphicFramePr>
        <p:xfrm>
          <a:off x="4062941" y="3401616"/>
          <a:ext cx="16251767" cy="887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06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5722E7-2A5E-49D9-A311-DA4D318F9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269945" y="1994555"/>
            <a:ext cx="1789249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19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F1B2E80-9D50-43D2-8C9D-DF1A794F36A4}"/>
              </a:ext>
            </a:extLst>
          </p:cNvPr>
          <p:cNvSpPr txBox="1"/>
          <p:nvPr/>
        </p:nvSpPr>
        <p:spPr>
          <a:xfrm>
            <a:off x="3547865" y="637436"/>
            <a:ext cx="992771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D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Y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N</a:t>
            </a:r>
            <a:r>
              <a:rPr lang="en-US" sz="13800" b="1" dirty="0">
                <a:solidFill>
                  <a:srgbClr val="00B050"/>
                </a:solidFill>
                <a:latin typeface="Raleway Black" panose="020B0A03030101060003" pitchFamily="34" charset="0"/>
              </a:rPr>
              <a:t>A</a:t>
            </a:r>
            <a:r>
              <a:rPr lang="en-US" sz="13800" b="1" dirty="0">
                <a:solidFill>
                  <a:srgbClr val="FFFF00"/>
                </a:solidFill>
                <a:latin typeface="Raleway Black" panose="020B0A03030101060003" pitchFamily="34" charset="0"/>
              </a:rPr>
              <a:t>M</a:t>
            </a:r>
            <a:r>
              <a:rPr lang="en-US" sz="1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</a:rPr>
              <a:t>I</a:t>
            </a:r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C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S</a:t>
            </a:r>
            <a:r>
              <a:rPr lang="en-US" sz="13800" b="1" dirty="0">
                <a:latin typeface="Raleway Black" panose="020B0A03030101060003" pitchFamily="34" charset="0"/>
              </a:rPr>
              <a:t> </a:t>
            </a:r>
            <a:endParaRPr lang="en-US" sz="13800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7BA7082-86CA-45D8-B460-14BCB5E66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667241"/>
              </p:ext>
            </p:extLst>
          </p:nvPr>
        </p:nvGraphicFramePr>
        <p:xfrm>
          <a:off x="-361307" y="3827806"/>
          <a:ext cx="25100263" cy="990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Elemento grafico 5" descr="Posta elettronica">
            <a:extLst>
              <a:ext uri="{FF2B5EF4-FFF2-40B4-BE49-F238E27FC236}">
                <a16:creationId xmlns:a16="http://schemas.microsoft.com/office/drawing/2014/main" id="{A9737052-F6FA-4C82-917F-06487898E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07381" y="202470"/>
            <a:ext cx="2354560" cy="2354560"/>
          </a:xfrm>
          <a:prstGeom prst="rect">
            <a:avLst/>
          </a:prstGeom>
        </p:spPr>
      </p:pic>
      <p:sp>
        <p:nvSpPr>
          <p:cNvPr id="9" name="TextBox 36">
            <a:extLst>
              <a:ext uri="{FF2B5EF4-FFF2-40B4-BE49-F238E27FC236}">
                <a16:creationId xmlns:a16="http://schemas.microsoft.com/office/drawing/2014/main" id="{B53DB1BB-845A-490C-82BD-AD7459CFBA1F}"/>
              </a:ext>
            </a:extLst>
          </p:cNvPr>
          <p:cNvSpPr txBox="1"/>
          <p:nvPr/>
        </p:nvSpPr>
        <p:spPr>
          <a:xfrm>
            <a:off x="14493081" y="2587168"/>
            <a:ext cx="278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>
                <a:solidFill>
                  <a:schemeClr val="accent5"/>
                </a:solidFill>
              </a:rPr>
              <a:t>Monthly</a:t>
            </a:r>
            <a:r>
              <a:rPr lang="en-US" sz="4800" b="1" dirty="0"/>
              <a:t> </a:t>
            </a:r>
            <a:endParaRPr lang="en-GB" sz="5400" dirty="0"/>
          </a:p>
        </p:txBody>
      </p:sp>
      <p:pic>
        <p:nvPicPr>
          <p:cNvPr id="10" name="Elemento grafico 9" descr="Utenti">
            <a:extLst>
              <a:ext uri="{FF2B5EF4-FFF2-40B4-BE49-F238E27FC236}">
                <a16:creationId xmlns:a16="http://schemas.microsoft.com/office/drawing/2014/main" id="{5602D6BF-A2CA-4BA9-BC81-65C202D4F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76651" y="6998348"/>
            <a:ext cx="2311623" cy="2311623"/>
          </a:xfrm>
          <a:prstGeom prst="rect">
            <a:avLst/>
          </a:prstGeom>
        </p:spPr>
      </p:pic>
      <p:sp>
        <p:nvSpPr>
          <p:cNvPr id="11" name="TextBox 36">
            <a:extLst>
              <a:ext uri="{FF2B5EF4-FFF2-40B4-BE49-F238E27FC236}">
                <a16:creationId xmlns:a16="http://schemas.microsoft.com/office/drawing/2014/main" id="{E6E1F6E9-5230-4BC7-BE65-552AC4731B42}"/>
              </a:ext>
            </a:extLst>
          </p:cNvPr>
          <p:cNvSpPr txBox="1"/>
          <p:nvPr/>
        </p:nvSpPr>
        <p:spPr>
          <a:xfrm>
            <a:off x="17877457" y="8749967"/>
            <a:ext cx="341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 smtClean="0">
                <a:solidFill>
                  <a:srgbClr val="00B050"/>
                </a:solidFill>
              </a:rPr>
              <a:t>Meetings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GB" sz="5400" dirty="0">
              <a:solidFill>
                <a:srgbClr val="00B050"/>
              </a:solidFill>
            </a:endParaRPr>
          </a:p>
        </p:txBody>
      </p:sp>
      <p:pic>
        <p:nvPicPr>
          <p:cNvPr id="7" name="Elemento grafico 6" descr="Mani che applaudono">
            <a:extLst>
              <a:ext uri="{FF2B5EF4-FFF2-40B4-BE49-F238E27FC236}">
                <a16:creationId xmlns:a16="http://schemas.microsoft.com/office/drawing/2014/main" id="{4FDD21BE-3A13-48E6-A453-5D646D12DA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54544" y="3414077"/>
            <a:ext cx="2783159" cy="2783159"/>
          </a:xfrm>
          <a:prstGeom prst="rect">
            <a:avLst/>
          </a:prstGeom>
        </p:spPr>
      </p:pic>
      <p:sp>
        <p:nvSpPr>
          <p:cNvPr id="12" name="TextBox 36">
            <a:extLst>
              <a:ext uri="{FF2B5EF4-FFF2-40B4-BE49-F238E27FC236}">
                <a16:creationId xmlns:a16="http://schemas.microsoft.com/office/drawing/2014/main" id="{E88DA162-DA43-4F33-90E3-D1397A1D165E}"/>
              </a:ext>
            </a:extLst>
          </p:cNvPr>
          <p:cNvSpPr txBox="1"/>
          <p:nvPr/>
        </p:nvSpPr>
        <p:spPr>
          <a:xfrm>
            <a:off x="3403849" y="6197236"/>
            <a:ext cx="263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>
                <a:solidFill>
                  <a:srgbClr val="00AEEF"/>
                </a:solidFill>
              </a:rPr>
              <a:t>Prayer</a:t>
            </a:r>
            <a:r>
              <a:rPr lang="en-US" sz="4800" b="1" dirty="0"/>
              <a:t> </a:t>
            </a:r>
            <a:endParaRPr lang="en-GB" sz="54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9D935D-3F8C-4F57-98BA-64D4043A1B23}"/>
              </a:ext>
            </a:extLst>
          </p:cNvPr>
          <p:cNvSpPr/>
          <p:nvPr/>
        </p:nvSpPr>
        <p:spPr>
          <a:xfrm>
            <a:off x="4339953" y="3418165"/>
            <a:ext cx="1080120" cy="63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2"/>
          <p:cNvCxnSpPr/>
          <p:nvPr/>
        </p:nvCxnSpPr>
        <p:spPr>
          <a:xfrm>
            <a:off x="12682477" y="-1230315"/>
            <a:ext cx="0" cy="15769753"/>
          </a:xfrm>
          <a:prstGeom prst="straightConnector1">
            <a:avLst/>
          </a:prstGeom>
          <a:noFill/>
          <a:ln w="66675" cap="flat" cmpd="sng">
            <a:solidFill>
              <a:schemeClr val="dk1"/>
            </a:solidFill>
            <a:prstDash val="dot"/>
            <a:miter lim="800000"/>
            <a:headEnd type="oval" w="lg" len="lg"/>
            <a:tailEnd type="none" w="sm" len="sm"/>
          </a:ln>
        </p:spPr>
      </p:cxnSp>
      <p:sp>
        <p:nvSpPr>
          <p:cNvPr id="223" name="Google Shape;223;p2"/>
          <p:cNvSpPr/>
          <p:nvPr/>
        </p:nvSpPr>
        <p:spPr>
          <a:xfrm rot="-5400000">
            <a:off x="9937115" y="-5682005"/>
            <a:ext cx="1674298" cy="13897543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4148866" y="2392297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01</a:t>
            </a:r>
            <a:endParaRPr/>
          </a:p>
        </p:txBody>
      </p:sp>
      <p:sp>
        <p:nvSpPr>
          <p:cNvPr id="225" name="Google Shape;225;p2"/>
          <p:cNvSpPr txBox="1"/>
          <p:nvPr/>
        </p:nvSpPr>
        <p:spPr>
          <a:xfrm>
            <a:off x="6472225" y="2658284"/>
            <a:ext cx="530073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Presentation </a:t>
            </a:r>
            <a:endParaRPr sz="4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Sources </a:t>
            </a: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4099226" y="4056226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02</a:t>
            </a:r>
            <a:endParaRPr dirty="0"/>
          </a:p>
        </p:txBody>
      </p:sp>
      <p:sp>
        <p:nvSpPr>
          <p:cNvPr id="227" name="Google Shape;227;p2"/>
          <p:cNvSpPr txBox="1"/>
          <p:nvPr/>
        </p:nvSpPr>
        <p:spPr>
          <a:xfrm>
            <a:off x="6422586" y="4339631"/>
            <a:ext cx="53503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Initiate. Give, Build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228" name="Google Shape;228;p2"/>
          <p:cNvSpPr/>
          <p:nvPr/>
        </p:nvSpPr>
        <p:spPr>
          <a:xfrm>
            <a:off x="4086313" y="5708745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03</a:t>
            </a:r>
            <a:endParaRPr/>
          </a:p>
        </p:txBody>
      </p:sp>
      <p:sp>
        <p:nvSpPr>
          <p:cNvPr id="229" name="Google Shape;229;p2"/>
          <p:cNvSpPr txBox="1"/>
          <p:nvPr/>
        </p:nvSpPr>
        <p:spPr>
          <a:xfrm>
            <a:off x="6409672" y="5961252"/>
            <a:ext cx="4347908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Areas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Identity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en-US" sz="28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Formation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Mission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Spirituality</a:t>
            </a:r>
            <a:endParaRPr sz="28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4083971" y="8288964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04</a:t>
            </a:r>
            <a:endParaRPr/>
          </a:p>
        </p:txBody>
      </p:sp>
      <p:sp>
        <p:nvSpPr>
          <p:cNvPr id="231" name="Google Shape;231;p2"/>
          <p:cNvSpPr txBox="1"/>
          <p:nvPr/>
        </p:nvSpPr>
        <p:spPr>
          <a:xfrm>
            <a:off x="6422586" y="8556154"/>
            <a:ext cx="468601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How </a:t>
            </a:r>
            <a:endParaRPr dirty="0"/>
          </a:p>
          <a:p>
            <a:pPr marL="1071563" marR="0" lvl="0" indent="-6270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Communication</a:t>
            </a:r>
            <a:endParaRPr dirty="0"/>
          </a:p>
          <a:p>
            <a:pPr marL="1071563" marR="0" lvl="0" indent="-6270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Attitudes</a:t>
            </a:r>
            <a:endParaRPr dirty="0"/>
          </a:p>
          <a:p>
            <a:pPr marL="1071563" marR="0" lvl="0" indent="-6270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Faith</a:t>
            </a:r>
            <a:endParaRPr dirty="0"/>
          </a:p>
        </p:txBody>
      </p:sp>
      <p:sp>
        <p:nvSpPr>
          <p:cNvPr id="232" name="Google Shape;232;p2"/>
          <p:cNvSpPr/>
          <p:nvPr/>
        </p:nvSpPr>
        <p:spPr>
          <a:xfrm>
            <a:off x="4197544" y="10462125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05</a:t>
            </a:r>
            <a:endParaRPr/>
          </a:p>
        </p:txBody>
      </p:sp>
      <p:sp>
        <p:nvSpPr>
          <p:cNvPr id="233" name="Google Shape;233;p2"/>
          <p:cNvSpPr txBox="1"/>
          <p:nvPr/>
        </p:nvSpPr>
        <p:spPr>
          <a:xfrm>
            <a:off x="6629999" y="10824211"/>
            <a:ext cx="4686009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Consideration teamwork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ADMA</a:t>
            </a: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Spiritual Animator 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en-US" sz="28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Formation</a:t>
            </a:r>
            <a:r>
              <a:rPr lang="en-US" sz="28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(1, 2)</a:t>
            </a: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Initiate ADMA</a:t>
            </a: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endParaRPr dirty="0"/>
          </a:p>
        </p:txBody>
      </p:sp>
      <p:sp>
        <p:nvSpPr>
          <p:cNvPr id="234" name="Google Shape;234;p2"/>
          <p:cNvSpPr txBox="1"/>
          <p:nvPr/>
        </p:nvSpPr>
        <p:spPr>
          <a:xfrm>
            <a:off x="13506644" y="627932"/>
            <a:ext cx="330411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INDEX</a:t>
            </a:r>
            <a:endParaRPr/>
          </a:p>
        </p:txBody>
      </p:sp>
      <p:cxnSp>
        <p:nvCxnSpPr>
          <p:cNvPr id="235" name="Google Shape;235;p2"/>
          <p:cNvCxnSpPr/>
          <p:nvPr/>
        </p:nvCxnSpPr>
        <p:spPr>
          <a:xfrm>
            <a:off x="4386918" y="1289651"/>
            <a:ext cx="0" cy="12935746"/>
          </a:xfrm>
          <a:prstGeom prst="straightConnector1">
            <a:avLst/>
          </a:prstGeom>
          <a:noFill/>
          <a:ln w="66675" cap="flat" cmpd="sng">
            <a:solidFill>
              <a:schemeClr val="dk1"/>
            </a:solidFill>
            <a:prstDash val="dot"/>
            <a:miter lim="800000"/>
            <a:headEnd type="oval" w="lg" len="lg"/>
            <a:tailEnd type="none" w="sm" len="sm"/>
          </a:ln>
        </p:spPr>
      </p:cxnSp>
      <p:sp>
        <p:nvSpPr>
          <p:cNvPr id="236" name="Google Shape;236;p2"/>
          <p:cNvSpPr/>
          <p:nvPr/>
        </p:nvSpPr>
        <p:spPr>
          <a:xfrm>
            <a:off x="4148864" y="2839039"/>
            <a:ext cx="522312" cy="5223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4099224" y="4511469"/>
            <a:ext cx="522312" cy="522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8" name="Google Shape;238;p2"/>
          <p:cNvSpPr/>
          <p:nvPr/>
        </p:nvSpPr>
        <p:spPr>
          <a:xfrm>
            <a:off x="4086312" y="6138024"/>
            <a:ext cx="522312" cy="522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4092489" y="8764782"/>
            <a:ext cx="522312" cy="5223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4098349" y="10929040"/>
            <a:ext cx="522312" cy="5223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2"/>
          <p:cNvSpPr>
            <a:spLocks noGrp="1"/>
          </p:cNvSpPr>
          <p:nvPr>
            <p:ph type="sldNum" sz="quarter" idx="13"/>
          </p:nvPr>
        </p:nvSpPr>
        <p:spPr>
          <a:xfrm>
            <a:off x="22228887" y="1481849"/>
            <a:ext cx="1717241" cy="1779358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2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12458197" y="3006908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06</a:t>
            </a:r>
            <a:endParaRPr/>
          </a:p>
        </p:txBody>
      </p:sp>
      <p:sp>
        <p:nvSpPr>
          <p:cNvPr id="243" name="Google Shape;243;p2"/>
          <p:cNvSpPr txBox="1"/>
          <p:nvPr/>
        </p:nvSpPr>
        <p:spPr>
          <a:xfrm>
            <a:off x="14875650" y="3275894"/>
            <a:ext cx="602506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Ways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Teams – Goals 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Coordinator – Methodology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Time - Presentation</a:t>
            </a:r>
            <a:endParaRPr dirty="0"/>
          </a:p>
          <a:p>
            <a:pPr marL="3619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12359255" y="3529266"/>
            <a:ext cx="522312" cy="522312"/>
          </a:xfrm>
          <a:prstGeom prst="ellipse">
            <a:avLst/>
          </a:prstGeom>
          <a:solidFill>
            <a:srgbClr val="EB56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12458197" y="5607961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07</a:t>
            </a:r>
            <a:endParaRPr/>
          </a:p>
        </p:txBody>
      </p:sp>
      <p:sp>
        <p:nvSpPr>
          <p:cNvPr id="246" name="Google Shape;246;p2"/>
          <p:cNvSpPr txBox="1"/>
          <p:nvPr/>
        </p:nvSpPr>
        <p:spPr>
          <a:xfrm>
            <a:off x="14875650" y="5902241"/>
            <a:ext cx="569477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Timeline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2021-2022…</a:t>
            </a: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2022-2023…</a:t>
            </a:r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2023-2024… …</a:t>
            </a:r>
            <a:endParaRPr sz="2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12359255" y="6116903"/>
            <a:ext cx="522312" cy="522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Google Shape;226;p2">
            <a:extLst>
              <a:ext uri="{FF2B5EF4-FFF2-40B4-BE49-F238E27FC236}">
                <a16:creationId xmlns:a16="http://schemas.microsoft.com/office/drawing/2014/main" id="{1A1A764B-5BF4-4941-BAC0-CC102BF250BA}"/>
              </a:ext>
            </a:extLst>
          </p:cNvPr>
          <p:cNvSpPr/>
          <p:nvPr/>
        </p:nvSpPr>
        <p:spPr>
          <a:xfrm>
            <a:off x="12537800" y="8097290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08</a:t>
            </a:r>
            <a:endParaRPr dirty="0"/>
          </a:p>
        </p:txBody>
      </p:sp>
      <p:sp>
        <p:nvSpPr>
          <p:cNvPr id="29" name="Google Shape;227;p2">
            <a:extLst>
              <a:ext uri="{FF2B5EF4-FFF2-40B4-BE49-F238E27FC236}">
                <a16:creationId xmlns:a16="http://schemas.microsoft.com/office/drawing/2014/main" id="{406018EC-49D9-4CD7-AFC0-68DC546818D8}"/>
              </a:ext>
            </a:extLst>
          </p:cNvPr>
          <p:cNvSpPr txBox="1"/>
          <p:nvPr/>
        </p:nvSpPr>
        <p:spPr>
          <a:xfrm>
            <a:off x="14861160" y="8380695"/>
            <a:ext cx="53503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Calendar</a:t>
            </a:r>
            <a:endParaRPr dirty="0"/>
          </a:p>
          <a:p>
            <a:pPr marL="36195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Annual ADMA</a:t>
            </a: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/>
          </a:p>
        </p:txBody>
      </p:sp>
      <p:sp>
        <p:nvSpPr>
          <p:cNvPr id="30" name="Google Shape;237;p2">
            <a:extLst>
              <a:ext uri="{FF2B5EF4-FFF2-40B4-BE49-F238E27FC236}">
                <a16:creationId xmlns:a16="http://schemas.microsoft.com/office/drawing/2014/main" id="{CADA57D2-7F17-44D6-B5D8-21C78CAE4BE5}"/>
              </a:ext>
            </a:extLst>
          </p:cNvPr>
          <p:cNvSpPr/>
          <p:nvPr/>
        </p:nvSpPr>
        <p:spPr>
          <a:xfrm>
            <a:off x="12366508" y="8556154"/>
            <a:ext cx="522312" cy="5223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" name="Google Shape;226;p2">
            <a:extLst>
              <a:ext uri="{FF2B5EF4-FFF2-40B4-BE49-F238E27FC236}">
                <a16:creationId xmlns:a16="http://schemas.microsoft.com/office/drawing/2014/main" id="{98DB6DF9-E9BA-471E-81C4-DD9BCAEACC78}"/>
              </a:ext>
            </a:extLst>
          </p:cNvPr>
          <p:cNvSpPr/>
          <p:nvPr/>
        </p:nvSpPr>
        <p:spPr>
          <a:xfrm>
            <a:off x="12362602" y="10111544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09</a:t>
            </a:r>
            <a:endParaRPr dirty="0"/>
          </a:p>
        </p:txBody>
      </p:sp>
      <p:sp>
        <p:nvSpPr>
          <p:cNvPr id="32" name="Google Shape;227;p2">
            <a:extLst>
              <a:ext uri="{FF2B5EF4-FFF2-40B4-BE49-F238E27FC236}">
                <a16:creationId xmlns:a16="http://schemas.microsoft.com/office/drawing/2014/main" id="{B67ACAD4-7109-4638-962F-43D452301187}"/>
              </a:ext>
            </a:extLst>
          </p:cNvPr>
          <p:cNvSpPr txBox="1"/>
          <p:nvPr/>
        </p:nvSpPr>
        <p:spPr>
          <a:xfrm>
            <a:off x="14685962" y="10394949"/>
            <a:ext cx="535037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Dynamics</a:t>
            </a:r>
            <a:endParaRPr dirty="0"/>
          </a:p>
          <a:p>
            <a:pPr marL="361950" lvl="0" indent="-177800"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Ongoing prayer </a:t>
            </a:r>
          </a:p>
          <a:p>
            <a:pPr marL="361950" lvl="0" indent="-177800"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Differentiated meetings </a:t>
            </a:r>
          </a:p>
          <a:p>
            <a:pPr marL="361950" lvl="0" indent="-177800"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  Monthly emails </a:t>
            </a:r>
            <a:endParaRPr dirty="0"/>
          </a:p>
        </p:txBody>
      </p:sp>
      <p:sp>
        <p:nvSpPr>
          <p:cNvPr id="33" name="Google Shape;237;p2">
            <a:extLst>
              <a:ext uri="{FF2B5EF4-FFF2-40B4-BE49-F238E27FC236}">
                <a16:creationId xmlns:a16="http://schemas.microsoft.com/office/drawing/2014/main" id="{060E9BCF-D7B2-4104-A1CB-B9D0F99054CA}"/>
              </a:ext>
            </a:extLst>
          </p:cNvPr>
          <p:cNvSpPr/>
          <p:nvPr/>
        </p:nvSpPr>
        <p:spPr>
          <a:xfrm>
            <a:off x="12362600" y="10566787"/>
            <a:ext cx="522312" cy="5223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"/>
          <p:cNvSpPr txBox="1"/>
          <p:nvPr/>
        </p:nvSpPr>
        <p:spPr>
          <a:xfrm>
            <a:off x="2971801" y="770781"/>
            <a:ext cx="572945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dk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Presentation</a:t>
            </a:r>
            <a:r>
              <a:rPr lang="en-US" sz="60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60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13136713" y="2413357"/>
            <a:ext cx="361668" cy="526046"/>
          </a:xfrm>
          <a:custGeom>
            <a:avLst/>
            <a:gdLst/>
            <a:ahLst/>
            <a:cxnLst/>
            <a:rect l="l" t="t" r="r" b="b"/>
            <a:pathLst>
              <a:path w="25" h="36" extrusionOk="0">
                <a:moveTo>
                  <a:pt x="17" y="27"/>
                </a:move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8"/>
                </a:cubicBezTo>
                <a:cubicBezTo>
                  <a:pt x="7" y="29"/>
                  <a:pt x="7" y="29"/>
                  <a:pt x="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9"/>
                  <a:pt x="18" y="29"/>
                  <a:pt x="18" y="28"/>
                </a:cubicBezTo>
                <a:cubicBezTo>
                  <a:pt x="18" y="28"/>
                  <a:pt x="18" y="27"/>
                  <a:pt x="17" y="27"/>
                </a:cubicBezTo>
                <a:close/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15"/>
                  <a:pt x="1" y="17"/>
                  <a:pt x="3" y="19"/>
                </a:cubicBezTo>
                <a:cubicBezTo>
                  <a:pt x="5" y="21"/>
                  <a:pt x="6" y="23"/>
                  <a:pt x="7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3"/>
                  <a:pt x="21" y="21"/>
                  <a:pt x="22" y="19"/>
                </a:cubicBezTo>
                <a:cubicBezTo>
                  <a:pt x="24" y="17"/>
                  <a:pt x="25" y="15"/>
                  <a:pt x="25" y="12"/>
                </a:cubicBezTo>
                <a:cubicBezTo>
                  <a:pt x="25" y="5"/>
                  <a:pt x="19" y="0"/>
                  <a:pt x="13" y="0"/>
                </a:cubicBezTo>
                <a:close/>
                <a:moveTo>
                  <a:pt x="13" y="4"/>
                </a:moveTo>
                <a:cubicBezTo>
                  <a:pt x="13" y="4"/>
                  <a:pt x="13" y="4"/>
                  <a:pt x="13" y="4"/>
                </a:cubicBezTo>
                <a:cubicBezTo>
                  <a:pt x="8" y="4"/>
                  <a:pt x="5" y="7"/>
                  <a:pt x="5" y="12"/>
                </a:cubicBezTo>
                <a:cubicBezTo>
                  <a:pt x="5" y="12"/>
                  <a:pt x="4" y="13"/>
                  <a:pt x="4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6"/>
                  <a:pt x="7" y="2"/>
                  <a:pt x="13" y="2"/>
                </a:cubicBezTo>
                <a:cubicBezTo>
                  <a:pt x="13" y="2"/>
                  <a:pt x="14" y="2"/>
                  <a:pt x="14" y="3"/>
                </a:cubicBezTo>
                <a:cubicBezTo>
                  <a:pt x="14" y="3"/>
                  <a:pt x="13" y="4"/>
                  <a:pt x="13" y="4"/>
                </a:cubicBezTo>
                <a:close/>
                <a:moveTo>
                  <a:pt x="10" y="34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1" y="36"/>
                  <a:pt x="12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5" y="36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34"/>
                  <a:pt x="18" y="33"/>
                  <a:pt x="18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3"/>
                  <a:pt x="9" y="34"/>
                  <a:pt x="10" y="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13120832" y="4726223"/>
            <a:ext cx="529982" cy="429036"/>
          </a:xfrm>
          <a:custGeom>
            <a:avLst/>
            <a:gdLst/>
            <a:ahLst/>
            <a:cxnLst/>
            <a:rect l="l" t="t" r="r" b="b"/>
            <a:pathLst>
              <a:path w="462" h="373" extrusionOk="0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13096261" y="6740248"/>
            <a:ext cx="529982" cy="529986"/>
          </a:xfrm>
          <a:custGeom>
            <a:avLst/>
            <a:gdLst/>
            <a:ahLst/>
            <a:cxnLst/>
            <a:rect l="l" t="t" r="r" b="b"/>
            <a:pathLst>
              <a:path w="461" h="461" extrusionOk="0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3"/>
          <p:cNvSpPr txBox="1"/>
          <p:nvPr/>
        </p:nvSpPr>
        <p:spPr>
          <a:xfrm>
            <a:off x="14356105" y="1181955"/>
            <a:ext cx="611364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GC28 </a:t>
            </a: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SDB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Postcapitular</a:t>
            </a: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considerations </a:t>
            </a:r>
            <a:endParaRPr dirty="0"/>
          </a:p>
        </p:txBody>
      </p:sp>
      <p:sp>
        <p:nvSpPr>
          <p:cNvPr id="257" name="Google Shape;257;p3"/>
          <p:cNvSpPr txBox="1"/>
          <p:nvPr/>
        </p:nvSpPr>
        <p:spPr>
          <a:xfrm>
            <a:off x="14415154" y="3384853"/>
            <a:ext cx="82873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RM + Council: Programming 2020-2026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Priorities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Program Salesian Family </a:t>
            </a:r>
            <a:r>
              <a:rPr lang="en-US" sz="3200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Secretariat</a:t>
            </a:r>
            <a:endParaRPr dirty="0"/>
          </a:p>
        </p:txBody>
      </p:sp>
      <p:sp>
        <p:nvSpPr>
          <p:cNvPr id="258" name="Google Shape;258;p3"/>
          <p:cNvSpPr txBox="1"/>
          <p:nvPr/>
        </p:nvSpPr>
        <p:spPr>
          <a:xfrm>
            <a:off x="14356105" y="6628702"/>
            <a:ext cx="89425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Salesian Family Charismatic Identity </a:t>
            </a:r>
            <a:r>
              <a:rPr lang="en-US" sz="32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Charter </a:t>
            </a: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(2012)</a:t>
            </a:r>
            <a:endParaRPr sz="3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9" name="Google Shape;259;p3"/>
          <p:cNvSpPr txBox="1"/>
          <p:nvPr/>
        </p:nvSpPr>
        <p:spPr>
          <a:xfrm>
            <a:off x="14357006" y="11502993"/>
            <a:ext cx="907561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Reality of the world ADMA</a:t>
            </a:r>
            <a:endParaRPr dirty="0"/>
          </a:p>
          <a:p>
            <a:pPr lvl="0"/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continuity with previous orientations</a:t>
            </a:r>
          </a:p>
          <a:p>
            <a:pPr lvl="0"/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Progressive Knowledge and accompaniment </a:t>
            </a:r>
            <a:endParaRPr dirty="0"/>
          </a:p>
        </p:txBody>
      </p:sp>
      <p:sp>
        <p:nvSpPr>
          <p:cNvPr id="260" name="Google Shape;260;p3"/>
          <p:cNvSpPr txBox="1"/>
          <p:nvPr/>
        </p:nvSpPr>
        <p:spPr>
          <a:xfrm>
            <a:off x="2971801" y="1982436"/>
            <a:ext cx="63065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Sources for the making of the ADMA guidelines </a:t>
            </a:r>
            <a:endParaRPr dirty="0"/>
          </a:p>
        </p:txBody>
      </p:sp>
      <p:pic>
        <p:nvPicPr>
          <p:cNvPr id="261" name="Google Shape;261;p3" descr="SDB.OR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0057" y="606139"/>
            <a:ext cx="20574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" descr="RMG – Edito il libro “La Famiglia Salesiana di Don Bosco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56460" y="6190384"/>
            <a:ext cx="1440208" cy="203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"/>
          <p:cNvPicPr preferRelativeResize="0"/>
          <p:nvPr/>
        </p:nvPicPr>
        <p:blipFill rotWithShape="1">
          <a:blip r:embed="rId5">
            <a:alphaModFix/>
          </a:blip>
          <a:srcRect l="11413" t="17407" r="12201" b="5395"/>
          <a:stretch/>
        </p:blipFill>
        <p:spPr>
          <a:xfrm>
            <a:off x="11492483" y="11529866"/>
            <a:ext cx="2661659" cy="203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" descr="SDB.OR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90057" y="3632614"/>
            <a:ext cx="2222160" cy="147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" descr="uentes de agua jardin terraz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4245" y="4585183"/>
            <a:ext cx="8686593" cy="559199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"/>
          <p:cNvSpPr>
            <a:spLocks noGrp="1"/>
          </p:cNvSpPr>
          <p:nvPr>
            <p:ph type="sldNum" idx="12"/>
          </p:nvPr>
        </p:nvSpPr>
        <p:spPr>
          <a:xfrm>
            <a:off x="22557977" y="1709346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3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56DB228B-8322-4D43-9736-62C6D68D2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8280" y="9451223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D0616F5E-A1B3-478F-9D23-6FF105510875}"/>
              </a:ext>
            </a:extLst>
          </p:cNvPr>
          <p:cNvSpPr txBox="1"/>
          <p:nvPr/>
        </p:nvSpPr>
        <p:spPr>
          <a:xfrm>
            <a:off x="14612590" y="9631524"/>
            <a:ext cx="894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ACG 340 </a:t>
            </a:r>
            <a:r>
              <a:rPr lang="en-US" sz="3200" b="1" dirty="0" smtClean="0"/>
              <a:t>Entrust, have </a:t>
            </a:r>
            <a:r>
              <a:rPr lang="en-US" sz="3200" b="1" dirty="0"/>
              <a:t>trust and </a:t>
            </a:r>
            <a:r>
              <a:rPr lang="en-US" sz="3200" b="1" dirty="0" smtClean="0"/>
              <a:t>smile</a:t>
            </a:r>
          </a:p>
          <a:p>
            <a:r>
              <a:rPr lang="en-US" sz="3200" b="1" dirty="0" smtClean="0"/>
              <a:t>ADMA 150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anniversary</a:t>
            </a:r>
            <a:endParaRPr lang="en-GB" sz="3600" dirty="0"/>
          </a:p>
        </p:txBody>
      </p:sp>
      <p:pic>
        <p:nvPicPr>
          <p:cNvPr id="19" name="Picture 2" descr="Lettera del Rettor Maggiore in occasione del 150° di fondazione dell'ADMA |  Famiglia Salesiana">
            <a:extLst>
              <a:ext uri="{FF2B5EF4-FFF2-40B4-BE49-F238E27FC236}">
                <a16:creationId xmlns:a16="http://schemas.microsoft.com/office/drawing/2014/main" id="{09EC3EB0-24EB-4306-84A1-3126612FE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7"/>
          <a:stretch/>
        </p:blipFill>
        <p:spPr bwMode="auto">
          <a:xfrm>
            <a:off x="11492483" y="8942837"/>
            <a:ext cx="3035456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71801" y="770781"/>
            <a:ext cx="57294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Raleway Black" panose="020B0A03030101060003" pitchFamily="34" charset="0"/>
              </a:rPr>
              <a:t>Presentation</a:t>
            </a:r>
            <a:r>
              <a:rPr lang="en-US" sz="6000" b="1" dirty="0">
                <a:latin typeface="Raleway Black" panose="020B0A03030101060003" pitchFamily="34" charset="0"/>
              </a:rPr>
              <a:t> </a:t>
            </a:r>
            <a:endParaRPr lang="en-US" sz="6000" dirty="0"/>
          </a:p>
        </p:txBody>
      </p:sp>
      <p:sp>
        <p:nvSpPr>
          <p:cNvPr id="22" name="Freeform 2620"/>
          <p:cNvSpPr>
            <a:spLocks noEditPoints="1"/>
          </p:cNvSpPr>
          <p:nvPr/>
        </p:nvSpPr>
        <p:spPr bwMode="auto">
          <a:xfrm>
            <a:off x="13055165" y="2675229"/>
            <a:ext cx="361668" cy="526046"/>
          </a:xfrm>
          <a:custGeom>
            <a:avLst/>
            <a:gdLst>
              <a:gd name="T0" fmla="*/ 17 w 25"/>
              <a:gd name="T1" fmla="*/ 27 h 36"/>
              <a:gd name="T2" fmla="*/ 8 w 25"/>
              <a:gd name="T3" fmla="*/ 27 h 36"/>
              <a:gd name="T4" fmla="*/ 7 w 25"/>
              <a:gd name="T5" fmla="*/ 28 h 36"/>
              <a:gd name="T6" fmla="*/ 8 w 25"/>
              <a:gd name="T7" fmla="*/ 29 h 36"/>
              <a:gd name="T8" fmla="*/ 17 w 25"/>
              <a:gd name="T9" fmla="*/ 29 h 36"/>
              <a:gd name="T10" fmla="*/ 18 w 25"/>
              <a:gd name="T11" fmla="*/ 28 h 36"/>
              <a:gd name="T12" fmla="*/ 17 w 25"/>
              <a:gd name="T13" fmla="*/ 27 h 36"/>
              <a:gd name="T14" fmla="*/ 13 w 25"/>
              <a:gd name="T15" fmla="*/ 0 h 36"/>
              <a:gd name="T16" fmla="*/ 13 w 25"/>
              <a:gd name="T17" fmla="*/ 0 h 36"/>
              <a:gd name="T18" fmla="*/ 0 w 25"/>
              <a:gd name="T19" fmla="*/ 12 h 36"/>
              <a:gd name="T20" fmla="*/ 3 w 25"/>
              <a:gd name="T21" fmla="*/ 19 h 36"/>
              <a:gd name="T22" fmla="*/ 7 w 25"/>
              <a:gd name="T23" fmla="*/ 25 h 36"/>
              <a:gd name="T24" fmla="*/ 18 w 25"/>
              <a:gd name="T25" fmla="*/ 25 h 36"/>
              <a:gd name="T26" fmla="*/ 22 w 25"/>
              <a:gd name="T27" fmla="*/ 19 h 36"/>
              <a:gd name="T28" fmla="*/ 25 w 25"/>
              <a:gd name="T29" fmla="*/ 12 h 36"/>
              <a:gd name="T30" fmla="*/ 13 w 25"/>
              <a:gd name="T31" fmla="*/ 0 h 36"/>
              <a:gd name="T32" fmla="*/ 13 w 25"/>
              <a:gd name="T33" fmla="*/ 4 h 36"/>
              <a:gd name="T34" fmla="*/ 13 w 25"/>
              <a:gd name="T35" fmla="*/ 4 h 36"/>
              <a:gd name="T36" fmla="*/ 5 w 25"/>
              <a:gd name="T37" fmla="*/ 12 h 36"/>
              <a:gd name="T38" fmla="*/ 4 w 25"/>
              <a:gd name="T39" fmla="*/ 13 h 36"/>
              <a:gd name="T40" fmla="*/ 2 w 25"/>
              <a:gd name="T41" fmla="*/ 12 h 36"/>
              <a:gd name="T42" fmla="*/ 13 w 25"/>
              <a:gd name="T43" fmla="*/ 2 h 36"/>
              <a:gd name="T44" fmla="*/ 14 w 25"/>
              <a:gd name="T45" fmla="*/ 3 h 36"/>
              <a:gd name="T46" fmla="*/ 13 w 25"/>
              <a:gd name="T47" fmla="*/ 4 h 36"/>
              <a:gd name="T48" fmla="*/ 10 w 25"/>
              <a:gd name="T49" fmla="*/ 34 h 36"/>
              <a:gd name="T50" fmla="*/ 10 w 25"/>
              <a:gd name="T51" fmla="*/ 34 h 36"/>
              <a:gd name="T52" fmla="*/ 10 w 25"/>
              <a:gd name="T53" fmla="*/ 35 h 36"/>
              <a:gd name="T54" fmla="*/ 12 w 25"/>
              <a:gd name="T55" fmla="*/ 36 h 36"/>
              <a:gd name="T56" fmla="*/ 14 w 25"/>
              <a:gd name="T57" fmla="*/ 36 h 36"/>
              <a:gd name="T58" fmla="*/ 15 w 25"/>
              <a:gd name="T59" fmla="*/ 35 h 36"/>
              <a:gd name="T60" fmla="*/ 15 w 25"/>
              <a:gd name="T61" fmla="*/ 34 h 36"/>
              <a:gd name="T62" fmla="*/ 18 w 25"/>
              <a:gd name="T63" fmla="*/ 31 h 36"/>
              <a:gd name="T64" fmla="*/ 8 w 25"/>
              <a:gd name="T65" fmla="*/ 31 h 36"/>
              <a:gd name="T66" fmla="*/ 10 w 25"/>
              <a:gd name="T67" fmla="*/ 3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" h="36">
                <a:moveTo>
                  <a:pt x="17" y="27"/>
                </a:move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8"/>
                </a:cubicBezTo>
                <a:cubicBezTo>
                  <a:pt x="7" y="29"/>
                  <a:pt x="7" y="29"/>
                  <a:pt x="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9"/>
                  <a:pt x="18" y="29"/>
                  <a:pt x="18" y="28"/>
                </a:cubicBezTo>
                <a:cubicBezTo>
                  <a:pt x="18" y="28"/>
                  <a:pt x="18" y="27"/>
                  <a:pt x="17" y="27"/>
                </a:cubicBezTo>
                <a:close/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15"/>
                  <a:pt x="1" y="17"/>
                  <a:pt x="3" y="19"/>
                </a:cubicBezTo>
                <a:cubicBezTo>
                  <a:pt x="5" y="21"/>
                  <a:pt x="6" y="23"/>
                  <a:pt x="7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3"/>
                  <a:pt x="21" y="21"/>
                  <a:pt x="22" y="19"/>
                </a:cubicBezTo>
                <a:cubicBezTo>
                  <a:pt x="24" y="17"/>
                  <a:pt x="25" y="15"/>
                  <a:pt x="25" y="12"/>
                </a:cubicBezTo>
                <a:cubicBezTo>
                  <a:pt x="25" y="5"/>
                  <a:pt x="19" y="0"/>
                  <a:pt x="13" y="0"/>
                </a:cubicBezTo>
                <a:close/>
                <a:moveTo>
                  <a:pt x="13" y="4"/>
                </a:moveTo>
                <a:cubicBezTo>
                  <a:pt x="13" y="4"/>
                  <a:pt x="13" y="4"/>
                  <a:pt x="13" y="4"/>
                </a:cubicBezTo>
                <a:cubicBezTo>
                  <a:pt x="8" y="4"/>
                  <a:pt x="5" y="7"/>
                  <a:pt x="5" y="12"/>
                </a:cubicBezTo>
                <a:cubicBezTo>
                  <a:pt x="5" y="12"/>
                  <a:pt x="4" y="13"/>
                  <a:pt x="4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6"/>
                  <a:pt x="7" y="2"/>
                  <a:pt x="13" y="2"/>
                </a:cubicBezTo>
                <a:cubicBezTo>
                  <a:pt x="13" y="2"/>
                  <a:pt x="14" y="2"/>
                  <a:pt x="14" y="3"/>
                </a:cubicBezTo>
                <a:cubicBezTo>
                  <a:pt x="14" y="3"/>
                  <a:pt x="13" y="4"/>
                  <a:pt x="13" y="4"/>
                </a:cubicBezTo>
                <a:close/>
                <a:moveTo>
                  <a:pt x="10" y="34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1" y="36"/>
                  <a:pt x="12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5" y="36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34"/>
                  <a:pt x="18" y="33"/>
                  <a:pt x="18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3"/>
                  <a:pt x="9" y="34"/>
                  <a:pt x="10" y="3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10"/>
          <p:cNvSpPr>
            <a:spLocks noChangeArrowheads="1"/>
          </p:cNvSpPr>
          <p:nvPr/>
        </p:nvSpPr>
        <p:spPr bwMode="auto">
          <a:xfrm>
            <a:off x="12822544" y="5321403"/>
            <a:ext cx="529982" cy="429036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Freeform 22"/>
          <p:cNvSpPr>
            <a:spLocks noChangeArrowheads="1"/>
          </p:cNvSpPr>
          <p:nvPr/>
        </p:nvSpPr>
        <p:spPr bwMode="auto">
          <a:xfrm>
            <a:off x="12861652" y="8105040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4220576" y="1443827"/>
            <a:ext cx="6869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Living" guidelines</a:t>
            </a:r>
          </a:p>
          <a:p>
            <a:r>
              <a:rPr lang="en-US" sz="3200" dirty="0">
                <a:latin typeface="+mn-lt"/>
              </a:rPr>
              <a:t>Continuously developing process </a:t>
            </a:r>
            <a:endParaRPr lang="en-GB" sz="32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20577" y="4425937"/>
            <a:ext cx="9734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ADMA Valdocco Council  </a:t>
            </a:r>
          </a:p>
          <a:p>
            <a:r>
              <a:rPr lang="en-US" sz="3200" dirty="0">
                <a:latin typeface="+mn-lt"/>
              </a:rPr>
              <a:t>Approves, promotes, works</a:t>
            </a:r>
            <a:endParaRPr lang="en-GB" sz="32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09857" y="7851302"/>
            <a:ext cx="894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Help, support, service</a:t>
            </a:r>
          </a:p>
          <a:p>
            <a:r>
              <a:rPr lang="en-US" sz="3200" dirty="0">
                <a:latin typeface="+mn-lt"/>
              </a:rPr>
              <a:t>Local animation </a:t>
            </a:r>
            <a:endParaRPr lang="en-GB" sz="36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309857" y="10731010"/>
            <a:ext cx="9734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Enlighten your service</a:t>
            </a:r>
          </a:p>
          <a:p>
            <a:r>
              <a:rPr lang="en-US" sz="3200" dirty="0">
                <a:latin typeface="+mn-lt"/>
              </a:rPr>
              <a:t>Respecting autonomy, inculturation</a:t>
            </a:r>
          </a:p>
          <a:p>
            <a:r>
              <a:rPr lang="en-US" sz="3200" dirty="0" smtClean="0">
                <a:latin typeface="+mn-lt"/>
              </a:rPr>
              <a:t>Fostered </a:t>
            </a:r>
            <a:r>
              <a:rPr lang="en-US" sz="3200" dirty="0">
                <a:latin typeface="+mn-lt"/>
              </a:rPr>
              <a:t>by the fire of Marian love </a:t>
            </a:r>
            <a:endParaRPr lang="en-GB" sz="32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1801" y="1982436"/>
            <a:ext cx="630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“</a:t>
            </a:r>
            <a:r>
              <a:rPr lang="en-US" sz="3200" i="1" dirty="0">
                <a:latin typeface="+mn-lt"/>
              </a:rPr>
              <a:t>Placing</a:t>
            </a:r>
            <a:r>
              <a:rPr lang="en-US" sz="3200" dirty="0">
                <a:latin typeface="+mn-lt"/>
              </a:rPr>
              <a:t>" this presentation in the right place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BD173A-86C6-41A7-A819-35BAE6BCE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557977" y="1984610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4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8CB44A3-EF9C-477B-ACA9-9555CE5AB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918" y="8813189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" name="Picture 2" descr="fecta-diana-tiro-con-arco | Federación Canaria de Tiro con Arco">
            <a:extLst>
              <a:ext uri="{FF2B5EF4-FFF2-40B4-BE49-F238E27FC236}">
                <a16:creationId xmlns:a16="http://schemas.microsoft.com/office/drawing/2014/main" id="{71D1F77D-9806-43F3-A3C1-0DCA82F9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3" y="4425937"/>
            <a:ext cx="8019256" cy="53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mento grafico 6" descr="Ingranaggi">
            <a:extLst>
              <a:ext uri="{FF2B5EF4-FFF2-40B4-BE49-F238E27FC236}">
                <a16:creationId xmlns:a16="http://schemas.microsoft.com/office/drawing/2014/main" id="{2A4EE590-3C2B-42B5-9764-A069DCA6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750" y="1101337"/>
            <a:ext cx="1762198" cy="1762198"/>
          </a:xfrm>
          <a:prstGeom prst="rect">
            <a:avLst/>
          </a:prstGeom>
        </p:spPr>
      </p:pic>
      <p:pic>
        <p:nvPicPr>
          <p:cNvPr id="10" name="Elemento grafico 9" descr="Brainstorming di gruppo">
            <a:extLst>
              <a:ext uri="{FF2B5EF4-FFF2-40B4-BE49-F238E27FC236}">
                <a16:creationId xmlns:a16="http://schemas.microsoft.com/office/drawing/2014/main" id="{8E769655-738A-42C2-B21E-E826663E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43740" y="4264343"/>
            <a:ext cx="1394800" cy="1394800"/>
          </a:xfrm>
          <a:prstGeom prst="rect">
            <a:avLst/>
          </a:prstGeom>
        </p:spPr>
      </p:pic>
      <p:pic>
        <p:nvPicPr>
          <p:cNvPr id="12" name="Elemento grafico 11" descr="Complimenti">
            <a:extLst>
              <a:ext uri="{FF2B5EF4-FFF2-40B4-BE49-F238E27FC236}">
                <a16:creationId xmlns:a16="http://schemas.microsoft.com/office/drawing/2014/main" id="{1A4F25EB-E01C-415E-90FE-A7D5F5A92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83999" y="7708263"/>
            <a:ext cx="1323540" cy="1323540"/>
          </a:xfrm>
          <a:prstGeom prst="rect">
            <a:avLst/>
          </a:prstGeom>
        </p:spPr>
      </p:pic>
      <p:pic>
        <p:nvPicPr>
          <p:cNvPr id="14" name="Elemento grafico 13" descr="Fuoco">
            <a:extLst>
              <a:ext uri="{FF2B5EF4-FFF2-40B4-BE49-F238E27FC236}">
                <a16:creationId xmlns:a16="http://schemas.microsoft.com/office/drawing/2014/main" id="{E04016FA-7FAD-4D76-AD4A-834BB6078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4119" y="10818440"/>
            <a:ext cx="1394800" cy="1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"/>
          <p:cNvSpPr txBox="1"/>
          <p:nvPr/>
        </p:nvSpPr>
        <p:spPr>
          <a:xfrm>
            <a:off x="3060890" y="870700"/>
            <a:ext cx="164019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Aim</a:t>
            </a:r>
            <a:endParaRPr sz="6000" dirty="0">
              <a:solidFill>
                <a:schemeClr val="dk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72" name="Google Shape;272;p4"/>
          <p:cNvSpPr txBox="1"/>
          <p:nvPr/>
        </p:nvSpPr>
        <p:spPr>
          <a:xfrm>
            <a:off x="2587921" y="7342339"/>
            <a:ext cx="356147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GIVE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structure which helps us </a:t>
            </a: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</a:t>
            </a: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3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3" name="Google Shape;273;p4"/>
          <p:cNvSpPr txBox="1"/>
          <p:nvPr/>
        </p:nvSpPr>
        <p:spPr>
          <a:xfrm>
            <a:off x="10244452" y="3998180"/>
            <a:ext cx="648072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INITIATE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world spiritual animation style which allows us </a:t>
            </a: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GROW</a:t>
            </a: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3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18669545" y="8911999"/>
            <a:ext cx="446449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BUILD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Together, a shared spiritual communion by all </a:t>
            </a:r>
            <a:r>
              <a:rPr lang="en-US" sz="3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ADMAs</a:t>
            </a:r>
            <a:endParaRPr sz="36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5" name="Google Shape;275;p4"/>
          <p:cNvSpPr txBox="1"/>
          <p:nvPr/>
        </p:nvSpPr>
        <p:spPr>
          <a:xfrm>
            <a:off x="3077952" y="1846827"/>
            <a:ext cx="889283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Objectives towards us lead in the next 4 work years - </a:t>
            </a:r>
            <a:r>
              <a:rPr lang="en-US" sz="32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Strategic planning 2021-2025</a:t>
            </a:r>
            <a:r>
              <a:rPr lang="en-US" sz="3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  </a:t>
            </a:r>
            <a:endParaRPr dirty="0"/>
          </a:p>
        </p:txBody>
      </p:sp>
      <p:sp>
        <p:nvSpPr>
          <p:cNvPr id="276" name="Google Shape;276;p4"/>
          <p:cNvSpPr/>
          <p:nvPr/>
        </p:nvSpPr>
        <p:spPr>
          <a:xfrm>
            <a:off x="1113835" y="7408080"/>
            <a:ext cx="990212" cy="9902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343949" y="7725249"/>
            <a:ext cx="529982" cy="429036"/>
          </a:xfrm>
          <a:custGeom>
            <a:avLst/>
            <a:gdLst/>
            <a:ahLst/>
            <a:cxnLst/>
            <a:rect l="l" t="t" r="r" b="b"/>
            <a:pathLst>
              <a:path w="462" h="373" extrusionOk="0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770366" y="4063921"/>
            <a:ext cx="990212" cy="9902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9000480" y="4294032"/>
            <a:ext cx="529982" cy="529986"/>
          </a:xfrm>
          <a:custGeom>
            <a:avLst/>
            <a:gdLst/>
            <a:ahLst/>
            <a:cxnLst/>
            <a:rect l="l" t="t" r="r" b="b"/>
            <a:pathLst>
              <a:path w="461" h="461" extrusionOk="0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17296166" y="9679770"/>
            <a:ext cx="990212" cy="9902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81" name="Google Shape;281;p4"/>
          <p:cNvGrpSpPr/>
          <p:nvPr/>
        </p:nvGrpSpPr>
        <p:grpSpPr>
          <a:xfrm>
            <a:off x="17517417" y="9882336"/>
            <a:ext cx="513004" cy="593884"/>
            <a:chOff x="1285876" y="2968625"/>
            <a:chExt cx="352425" cy="407988"/>
          </a:xfrm>
        </p:grpSpPr>
        <p:sp>
          <p:nvSpPr>
            <p:cNvPr id="282" name="Google Shape;282;p4"/>
            <p:cNvSpPr/>
            <p:nvPr/>
          </p:nvSpPr>
          <p:spPr>
            <a:xfrm>
              <a:off x="1285876" y="2968625"/>
              <a:ext cx="352425" cy="407988"/>
            </a:xfrm>
            <a:custGeom>
              <a:avLst/>
              <a:gdLst/>
              <a:ahLst/>
              <a:cxnLst/>
              <a:rect l="l" t="t" r="r" b="b"/>
              <a:pathLst>
                <a:path w="166" h="193" extrusionOk="0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25" tIns="91400" rIns="182825" bIns="914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9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347788" y="3021013"/>
              <a:ext cx="228600" cy="220663"/>
            </a:xfrm>
            <a:custGeom>
              <a:avLst/>
              <a:gdLst/>
              <a:ahLst/>
              <a:cxnLst/>
              <a:rect l="l" t="t" r="r" b="b"/>
              <a:pathLst>
                <a:path w="108" h="104" extrusionOk="0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25" tIns="91400" rIns="182825" bIns="914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9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284" name="Google Shape;284;p4" descr="El camino de Santiago une Europa: ¿Por qué merece la pena peregrinar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7492" y="6632850"/>
            <a:ext cx="9266583" cy="616411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"/>
          <p:cNvSpPr>
            <a:spLocks noGrp="1"/>
          </p:cNvSpPr>
          <p:nvPr>
            <p:ph type="sldNum" idx="12"/>
          </p:nvPr>
        </p:nvSpPr>
        <p:spPr>
          <a:xfrm>
            <a:off x="22557977" y="1745400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5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"/>
          <p:cNvSpPr/>
          <p:nvPr/>
        </p:nvSpPr>
        <p:spPr>
          <a:xfrm>
            <a:off x="10073033" y="6833867"/>
            <a:ext cx="6008687" cy="60086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16067925" y="849313"/>
            <a:ext cx="6008687" cy="60086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2" name="Google Shape;292;p5"/>
          <p:cNvSpPr txBox="1"/>
          <p:nvPr/>
        </p:nvSpPr>
        <p:spPr>
          <a:xfrm>
            <a:off x="1963689" y="2810335"/>
            <a:ext cx="62840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R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E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A</a:t>
            </a:r>
            <a:r>
              <a:rPr lang="en-US" sz="13800" b="1" dirty="0">
                <a:solidFill>
                  <a:srgbClr val="00B050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S</a:t>
            </a:r>
            <a:r>
              <a:rPr lang="en-US" sz="138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13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1963689" y="4733938"/>
            <a:ext cx="66363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Content of the program</a:t>
            </a:r>
            <a:endParaRPr/>
          </a:p>
        </p:txBody>
      </p:sp>
      <p:sp>
        <p:nvSpPr>
          <p:cNvPr id="294" name="Google Shape;294;p5"/>
          <p:cNvSpPr txBox="1"/>
          <p:nvPr/>
        </p:nvSpPr>
        <p:spPr>
          <a:xfrm>
            <a:off x="10608273" y="9161403"/>
            <a:ext cx="4974900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Raleway Black" panose="020B0A03030101060003" pitchFamily="34" charset="0"/>
                <a:ea typeface="Raleway"/>
                <a:cs typeface="Raleway"/>
                <a:sym typeface="Raleway"/>
              </a:rPr>
              <a:t>MISSION</a:t>
            </a:r>
            <a:endParaRPr sz="3200" b="1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SERVICE of the youth of popular classes  to take them to SACRAMENT JESUS and TO MARY GREAT HELP</a:t>
            </a:r>
            <a:endParaRPr sz="3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5"/>
          <p:cNvSpPr/>
          <p:nvPr/>
        </p:nvSpPr>
        <p:spPr>
          <a:xfrm>
            <a:off x="12520187" y="7851621"/>
            <a:ext cx="1013102" cy="890047"/>
          </a:xfrm>
          <a:custGeom>
            <a:avLst/>
            <a:gdLst/>
            <a:ahLst/>
            <a:cxnLst/>
            <a:rect l="l" t="t" r="r" b="b"/>
            <a:pathLst>
              <a:path w="462" h="373" extrusionOk="0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16077256" y="6858000"/>
            <a:ext cx="6008687" cy="60086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10063904" y="849312"/>
            <a:ext cx="6008687" cy="6008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8" name="Google Shape;298;p5"/>
          <p:cNvSpPr txBox="1"/>
          <p:nvPr/>
        </p:nvSpPr>
        <p:spPr>
          <a:xfrm>
            <a:off x="10583216" y="2960802"/>
            <a:ext cx="4974996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Raleway Black" panose="020B0A03030101060003" pitchFamily="34" charset="0"/>
                <a:ea typeface="Raleway"/>
                <a:cs typeface="Raleway"/>
                <a:sym typeface="Raleway"/>
              </a:rPr>
              <a:t>IDENTITY</a:t>
            </a:r>
            <a:endParaRPr sz="2800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KNOW to DEEPEN and LOVE more MARY and JESUS</a:t>
            </a:r>
            <a:endParaRPr sz="3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p5"/>
          <p:cNvSpPr txBox="1"/>
          <p:nvPr/>
        </p:nvSpPr>
        <p:spPr>
          <a:xfrm>
            <a:off x="16663550" y="2960802"/>
            <a:ext cx="4974996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chemeClr val="lt1"/>
                </a:solidFill>
                <a:latin typeface="Raleway Black" panose="020B0A03030101060003" pitchFamily="34" charset="0"/>
                <a:ea typeface="Raleway"/>
                <a:cs typeface="Raleway"/>
                <a:sym typeface="Raleway"/>
              </a:rPr>
              <a:t>FORMATION</a:t>
            </a:r>
            <a:endParaRPr sz="3200" b="1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ATTITUDE of LOYALTY and PERMANENT RENOVATION</a:t>
            </a:r>
            <a:endParaRPr sz="3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16197063" y="9161403"/>
            <a:ext cx="575040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Raleway Black" panose="020B0A03030101060003" pitchFamily="34" charset="0"/>
                <a:ea typeface="Raleway"/>
                <a:cs typeface="Raleway"/>
                <a:sym typeface="Raleway"/>
              </a:rPr>
              <a:t>SPIRITUALITY</a:t>
            </a:r>
            <a:endParaRPr sz="2800" dirty="0">
              <a:solidFill>
                <a:schemeClr val="lt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LIVING a personal relationship in everyday life and with DEPTH</a:t>
            </a:r>
            <a:endParaRPr sz="3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1" name="Google Shape;301;p5" descr="Cu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0772" y="7381836"/>
            <a:ext cx="1151168" cy="11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" descr="Connession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69155" y="1616372"/>
            <a:ext cx="1163788" cy="116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" descr="Impronta digita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10346" y="1777551"/>
            <a:ext cx="1032784" cy="103278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"/>
          <p:cNvSpPr>
            <a:spLocks noGrp="1"/>
          </p:cNvSpPr>
          <p:nvPr>
            <p:ph type="sldNum" idx="12"/>
          </p:nvPr>
        </p:nvSpPr>
        <p:spPr>
          <a:xfrm>
            <a:off x="22717620" y="1694210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6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"/>
          <p:cNvSpPr/>
          <p:nvPr/>
        </p:nvSpPr>
        <p:spPr>
          <a:xfrm>
            <a:off x="2035697" y="2583608"/>
            <a:ext cx="8201971" cy="82019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6"/>
          <p:cNvSpPr txBox="1"/>
          <p:nvPr/>
        </p:nvSpPr>
        <p:spPr>
          <a:xfrm>
            <a:off x="2967391" y="5353358"/>
            <a:ext cx="461857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IDENTITY</a:t>
            </a:r>
            <a:r>
              <a:rPr lang="en-US" sz="6000" b="1" dirty="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60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1" name="Google Shape;311;p6"/>
          <p:cNvSpPr/>
          <p:nvPr/>
        </p:nvSpPr>
        <p:spPr>
          <a:xfrm>
            <a:off x="13061783" y="8158037"/>
            <a:ext cx="529982" cy="529986"/>
          </a:xfrm>
          <a:custGeom>
            <a:avLst/>
            <a:gdLst/>
            <a:ahLst/>
            <a:cxnLst/>
            <a:rect l="l" t="t" r="r" b="b"/>
            <a:pathLst>
              <a:path w="461" h="461" extrusionOk="0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2" name="Google Shape;312;p6"/>
          <p:cNvSpPr txBox="1"/>
          <p:nvPr/>
        </p:nvSpPr>
        <p:spPr>
          <a:xfrm>
            <a:off x="14479525" y="2591668"/>
            <a:ext cx="89425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is ADMA?</a:t>
            </a:r>
            <a:endParaRPr sz="5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6"/>
          <p:cNvSpPr txBox="1"/>
          <p:nvPr/>
        </p:nvSpPr>
        <p:spPr>
          <a:xfrm>
            <a:off x="14479523" y="5114934"/>
            <a:ext cx="9898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History, origins, target, Don Bosco  </a:t>
            </a:r>
            <a:endParaRPr sz="5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4" name="Google Shape;314;p6"/>
          <p:cNvSpPr txBox="1"/>
          <p:nvPr/>
        </p:nvSpPr>
        <p:spPr>
          <a:xfrm>
            <a:off x="14479525" y="7742538"/>
            <a:ext cx="53421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 are Family</a:t>
            </a:r>
            <a:endParaRPr sz="5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6"/>
          <p:cNvSpPr txBox="1"/>
          <p:nvPr/>
        </p:nvSpPr>
        <p:spPr>
          <a:xfrm>
            <a:off x="2983414" y="6625633"/>
            <a:ext cx="63065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KNOW to DEEPEN  and LOVE more MARY and JESUS</a:t>
            </a:r>
            <a:endParaRPr sz="3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p6"/>
          <p:cNvSpPr/>
          <p:nvPr/>
        </p:nvSpPr>
        <p:spPr>
          <a:xfrm rot="2839029">
            <a:off x="12700168" y="2503111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p6"/>
          <p:cNvSpPr/>
          <p:nvPr/>
        </p:nvSpPr>
        <p:spPr>
          <a:xfrm rot="2802337">
            <a:off x="12700166" y="5022708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6"/>
          <p:cNvSpPr/>
          <p:nvPr/>
        </p:nvSpPr>
        <p:spPr>
          <a:xfrm rot="2752068">
            <a:off x="12700167" y="7542305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9" name="Google Shape;319;p6"/>
          <p:cNvSpPr txBox="1"/>
          <p:nvPr/>
        </p:nvSpPr>
        <p:spPr>
          <a:xfrm>
            <a:off x="14479525" y="10289043"/>
            <a:ext cx="95186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Faith, popular, enculturation</a:t>
            </a:r>
            <a:endParaRPr sz="5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0" name="Google Shape;320;p6"/>
          <p:cNvSpPr/>
          <p:nvPr/>
        </p:nvSpPr>
        <p:spPr>
          <a:xfrm rot="2822674">
            <a:off x="12700167" y="10088810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1" name="Google Shape;321;p6" descr="Impronta digita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3796" y="2915598"/>
            <a:ext cx="2105770" cy="210577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"/>
          <p:cNvSpPr>
            <a:spLocks noGrp="1"/>
          </p:cNvSpPr>
          <p:nvPr>
            <p:ph type="sldNum" idx="12"/>
          </p:nvPr>
        </p:nvSpPr>
        <p:spPr>
          <a:xfrm>
            <a:off x="22641281" y="1794876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7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"/>
          <p:cNvSpPr/>
          <p:nvPr/>
        </p:nvSpPr>
        <p:spPr>
          <a:xfrm>
            <a:off x="13124930" y="3588635"/>
            <a:ext cx="8677306" cy="87923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8" name="Google Shape;328;p7"/>
          <p:cNvSpPr txBox="1"/>
          <p:nvPr/>
        </p:nvSpPr>
        <p:spPr>
          <a:xfrm>
            <a:off x="2786285" y="6672276"/>
            <a:ext cx="64331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FORMAZIONE</a:t>
            </a:r>
            <a:r>
              <a:rPr lang="en-US" sz="6000" b="1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 </a:t>
            </a:r>
            <a:endParaRPr sz="6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7"/>
          <p:cNvSpPr txBox="1"/>
          <p:nvPr/>
        </p:nvSpPr>
        <p:spPr>
          <a:xfrm>
            <a:off x="2816454" y="8170165"/>
            <a:ext cx="63065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É L’ATTEGGIMANETO DI FEDELTÁ E RINNOVAMENTO QUALIFICATO PER VIVERE</a:t>
            </a:r>
            <a:endParaRPr/>
          </a:p>
        </p:txBody>
      </p:sp>
      <p:sp>
        <p:nvSpPr>
          <p:cNvPr id="330" name="Google Shape;330;p7"/>
          <p:cNvSpPr/>
          <p:nvPr/>
        </p:nvSpPr>
        <p:spPr>
          <a:xfrm>
            <a:off x="10227382" y="7903356"/>
            <a:ext cx="529982" cy="529986"/>
          </a:xfrm>
          <a:custGeom>
            <a:avLst/>
            <a:gdLst/>
            <a:ahLst/>
            <a:cxnLst/>
            <a:rect l="l" t="t" r="r" b="b"/>
            <a:pathLst>
              <a:path w="461" h="461" extrusionOk="0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4284897" y="1926642"/>
            <a:ext cx="483809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Initial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Aspirants</a:t>
            </a:r>
            <a:r>
              <a:rPr lang="en-US" sz="4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54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2" name="Google Shape;332;p7"/>
          <p:cNvSpPr txBox="1"/>
          <p:nvPr/>
        </p:nvSpPr>
        <p:spPr>
          <a:xfrm>
            <a:off x="4284897" y="4548808"/>
            <a:ext cx="483809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Permanent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Members - devotees</a:t>
            </a:r>
            <a:endParaRPr sz="40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3" name="Google Shape;333;p7"/>
          <p:cNvSpPr txBox="1"/>
          <p:nvPr/>
        </p:nvSpPr>
        <p:spPr>
          <a:xfrm>
            <a:off x="2680722" y="7079964"/>
            <a:ext cx="64422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Directors-Presidents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Local Councils</a:t>
            </a:r>
            <a:endParaRPr sz="40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4" name="Google Shape;334;p7"/>
          <p:cNvSpPr/>
          <p:nvPr/>
        </p:nvSpPr>
        <p:spPr>
          <a:xfrm>
            <a:off x="9865767" y="2248430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5" name="Google Shape;335;p7"/>
          <p:cNvSpPr/>
          <p:nvPr/>
        </p:nvSpPr>
        <p:spPr>
          <a:xfrm>
            <a:off x="9865766" y="4768027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6" name="Google Shape;336;p7"/>
          <p:cNvSpPr/>
          <p:nvPr/>
        </p:nvSpPr>
        <p:spPr>
          <a:xfrm>
            <a:off x="9865766" y="7287624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Google Shape;337;p7"/>
          <p:cNvSpPr txBox="1"/>
          <p:nvPr/>
        </p:nvSpPr>
        <p:spPr>
          <a:xfrm>
            <a:off x="1747665" y="9611120"/>
            <a:ext cx="737532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Spiritual animators </a:t>
            </a:r>
            <a:r>
              <a:rPr lang="en-US" sz="40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(SDB,FMA, priests, seculars)  </a:t>
            </a:r>
            <a:endParaRPr sz="40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8" name="Google Shape;338;p7"/>
          <p:cNvSpPr/>
          <p:nvPr/>
        </p:nvSpPr>
        <p:spPr>
          <a:xfrm>
            <a:off x="9865766" y="9834129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9" name="Google Shape;339;p7"/>
          <p:cNvSpPr txBox="1"/>
          <p:nvPr/>
        </p:nvSpPr>
        <p:spPr>
          <a:xfrm>
            <a:off x="13230493" y="5526157"/>
            <a:ext cx="79597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 smtClean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FORMATION</a:t>
            </a:r>
            <a:endParaRPr sz="6000" dirty="0">
              <a:solidFill>
                <a:schemeClr val="dk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340" name="Google Shape;340;p7"/>
          <p:cNvSpPr txBox="1"/>
          <p:nvPr/>
        </p:nvSpPr>
        <p:spPr>
          <a:xfrm>
            <a:off x="14365088" y="7539407"/>
            <a:ext cx="619447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It is the ATTITUDE of LOYALTY and PERMANENT </a:t>
            </a:r>
            <a:r>
              <a:rPr lang="en-US" sz="3200" dirty="0" smtClean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RENEWAL</a:t>
            </a:r>
            <a:endParaRPr dirty="0"/>
          </a:p>
        </p:txBody>
      </p:sp>
      <p:pic>
        <p:nvPicPr>
          <p:cNvPr id="341" name="Google Shape;341;p7" descr="Connessio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8830" y="4109809"/>
            <a:ext cx="1734491" cy="173449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>
            <a:spLocks noGrp="1"/>
          </p:cNvSpPr>
          <p:nvPr>
            <p:ph type="sldNum" sz="quarter" idx="13"/>
          </p:nvPr>
        </p:nvSpPr>
        <p:spPr>
          <a:xfrm>
            <a:off x="22774002" y="1678812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8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8" descr="SDB.ORG"/>
          <p:cNvPicPr preferRelativeResize="0"/>
          <p:nvPr/>
        </p:nvPicPr>
        <p:blipFill rotWithShape="1">
          <a:blip r:embed="rId3">
            <a:alphaModFix/>
          </a:blip>
          <a:srcRect l="17633" t="44104" r="13949"/>
          <a:stretch/>
        </p:blipFill>
        <p:spPr>
          <a:xfrm>
            <a:off x="9842806" y="269057"/>
            <a:ext cx="4692037" cy="546238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8"/>
          <p:cNvSpPr/>
          <p:nvPr/>
        </p:nvSpPr>
        <p:spPr>
          <a:xfrm>
            <a:off x="1675657" y="3401616"/>
            <a:ext cx="7776864" cy="744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8"/>
          <p:cNvSpPr/>
          <p:nvPr/>
        </p:nvSpPr>
        <p:spPr>
          <a:xfrm>
            <a:off x="4662741" y="4265712"/>
            <a:ext cx="1802695" cy="1440160"/>
          </a:xfrm>
          <a:custGeom>
            <a:avLst/>
            <a:gdLst/>
            <a:ahLst/>
            <a:cxnLst/>
            <a:rect l="l" t="t" r="r" b="b"/>
            <a:pathLst>
              <a:path w="462" h="373" extrusionOk="0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0" name="Google Shape;350;p8"/>
          <p:cNvSpPr txBox="1"/>
          <p:nvPr/>
        </p:nvSpPr>
        <p:spPr>
          <a:xfrm>
            <a:off x="1947666" y="6539542"/>
            <a:ext cx="677053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Raleway Black" panose="020B0A03030101060003" pitchFamily="34" charset="0"/>
                <a:ea typeface="Raleway Thin"/>
                <a:cs typeface="Raleway Thin"/>
                <a:sym typeface="Raleway Thin"/>
              </a:rPr>
              <a:t>MISSION</a:t>
            </a:r>
            <a:endParaRPr sz="6000" dirty="0">
              <a:solidFill>
                <a:schemeClr val="dk1"/>
              </a:solidFill>
              <a:latin typeface="Raleway Black" panose="020B0A030301010600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351" name="Google Shape;351;p8"/>
          <p:cNvSpPr txBox="1"/>
          <p:nvPr/>
        </p:nvSpPr>
        <p:spPr>
          <a:xfrm>
            <a:off x="2539753" y="7811817"/>
            <a:ext cx="61944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SERVICE to the youth and the people classes to take them to SACRAMENTAL JESUS and GREAT HELP OF CHRISTIANS</a:t>
            </a:r>
            <a:endParaRPr sz="3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8" descr="How to parent without the help of extended families - Nyonyalicio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9344" y="2788696"/>
            <a:ext cx="6049856" cy="403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" descr="Familia rezando rosario - MVC"/>
          <p:cNvPicPr preferRelativeResize="0"/>
          <p:nvPr/>
        </p:nvPicPr>
        <p:blipFill rotWithShape="1">
          <a:blip r:embed="rId5">
            <a:alphaModFix/>
          </a:blip>
          <a:srcRect l="13141" t="10687" r="13005" b="4674"/>
          <a:stretch/>
        </p:blipFill>
        <p:spPr>
          <a:xfrm>
            <a:off x="10703468" y="6539542"/>
            <a:ext cx="6049856" cy="368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8" descr="PANDEMIA, RODZIN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79344" y="9887714"/>
            <a:ext cx="604867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 descr="https://images-na.ssl-images-amazon.com/images/I/61k-9OZM0-L._AC_SL1000_.jpg"/>
          <p:cNvPicPr preferRelativeResize="0"/>
          <p:nvPr/>
        </p:nvPicPr>
        <p:blipFill rotWithShape="1">
          <a:blip r:embed="rId7">
            <a:alphaModFix/>
          </a:blip>
          <a:srcRect b="39986"/>
          <a:stretch/>
        </p:blipFill>
        <p:spPr>
          <a:xfrm>
            <a:off x="10703468" y="11843632"/>
            <a:ext cx="1780286" cy="106841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8"/>
          <p:cNvSpPr>
            <a:spLocks noGrp="1"/>
          </p:cNvSpPr>
          <p:nvPr>
            <p:ph type="sldNum" idx="12"/>
          </p:nvPr>
        </p:nvSpPr>
        <p:spPr>
          <a:xfrm>
            <a:off x="22629984" y="1761313"/>
            <a:ext cx="997161" cy="100811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600">
                <a:solidFill>
                  <a:srgbClr val="00B050"/>
                </a:solidFill>
                <a:latin typeface="Raleway Thin"/>
                <a:ea typeface="Raleway Thin"/>
                <a:cs typeface="Raleway Thin"/>
                <a:sym typeface="Raleway Thin"/>
              </a:rPr>
              <a:t>9</a:t>
            </a:fld>
            <a:endParaRPr sz="6600">
              <a:solidFill>
                <a:srgbClr val="00B05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Dots x 5">
      <a:dk1>
        <a:srgbClr val="31373B"/>
      </a:dk1>
      <a:lt1>
        <a:sysClr val="window" lastClr="FFFFFF"/>
      </a:lt1>
      <a:dk2>
        <a:srgbClr val="444955"/>
      </a:dk2>
      <a:lt2>
        <a:srgbClr val="FFFFFF"/>
      </a:lt2>
      <a:accent1>
        <a:srgbClr val="0CB8B8"/>
      </a:accent1>
      <a:accent2>
        <a:srgbClr val="1B92D0"/>
      </a:accent2>
      <a:accent3>
        <a:srgbClr val="64456F"/>
      </a:accent3>
      <a:accent4>
        <a:srgbClr val="5A3793"/>
      </a:accent4>
      <a:accent5>
        <a:srgbClr val="EC4E75"/>
      </a:accent5>
      <a:accent6>
        <a:srgbClr val="F58B58"/>
      </a:accent6>
      <a:hlink>
        <a:srgbClr val="4D4D4D"/>
      </a:hlink>
      <a:folHlink>
        <a:srgbClr val="1C1C1C"/>
      </a:folHlink>
    </a:clrScheme>
    <a:fontScheme name="Custom 1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704</Words>
  <Application>Microsoft Office PowerPoint</Application>
  <PresentationFormat>Custom</PresentationFormat>
  <Paragraphs>249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Raleway</vt:lpstr>
      <vt:lpstr>Raleway Black</vt:lpstr>
      <vt:lpstr>Arial</vt:lpstr>
      <vt:lpstr>Open Sans Extrabold</vt:lpstr>
      <vt:lpstr>Raleway Thin</vt:lpstr>
      <vt:lpstr>Calibri</vt:lpstr>
      <vt:lpstr>Raleway SemiBold</vt:lpstr>
      <vt:lpstr>Noto Sans Symbols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Mo'men Elshamy</dc:creator>
  <cp:lastModifiedBy>Windows 사용자</cp:lastModifiedBy>
  <cp:revision>14</cp:revision>
  <dcterms:created xsi:type="dcterms:W3CDTF">2017-02-10T23:50:22Z</dcterms:created>
  <dcterms:modified xsi:type="dcterms:W3CDTF">2021-07-02T15:29:02Z</dcterms:modified>
</cp:coreProperties>
</file>