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22"/>
  </p:notesMasterIdLst>
  <p:sldIdLst>
    <p:sldId id="301" r:id="rId2"/>
    <p:sldId id="282" r:id="rId3"/>
    <p:sldId id="286" r:id="rId4"/>
    <p:sldId id="503" r:id="rId5"/>
    <p:sldId id="287" r:id="rId6"/>
    <p:sldId id="288" r:id="rId7"/>
    <p:sldId id="494" r:id="rId8"/>
    <p:sldId id="490" r:id="rId9"/>
    <p:sldId id="493" r:id="rId10"/>
    <p:sldId id="495" r:id="rId11"/>
    <p:sldId id="496" r:id="rId12"/>
    <p:sldId id="498" r:id="rId13"/>
    <p:sldId id="497" r:id="rId14"/>
    <p:sldId id="499" r:id="rId15"/>
    <p:sldId id="500" r:id="rId16"/>
    <p:sldId id="501" r:id="rId17"/>
    <p:sldId id="502" r:id="rId18"/>
    <p:sldId id="504" r:id="rId19"/>
    <p:sldId id="505" r:id="rId20"/>
    <p:sldId id="492" r:id="rId21"/>
  </p:sldIdLst>
  <p:sldSz cx="2437765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CF8236"/>
    <a:srgbClr val="FCFCFC"/>
    <a:srgbClr val="383C46"/>
    <a:srgbClr val="000004"/>
    <a:srgbClr val="FBFBFB"/>
    <a:srgbClr val="F9F9F9"/>
    <a:srgbClr val="F2F2F2"/>
    <a:srgbClr val="BFBFBF"/>
    <a:srgbClr val="88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9" autoAdjust="0"/>
    <p:restoredTop sz="95226" autoAdjust="0"/>
  </p:normalViewPr>
  <p:slideViewPr>
    <p:cSldViewPr>
      <p:cViewPr>
        <p:scale>
          <a:sx n="30" d="100"/>
          <a:sy n="30" d="100"/>
        </p:scale>
        <p:origin x="198" y="1080"/>
      </p:cViewPr>
      <p:guideLst/>
    </p:cSldViewPr>
  </p:slideViewPr>
  <p:outlineViewPr>
    <p:cViewPr>
      <p:scale>
        <a:sx n="33" d="100"/>
        <a:sy n="33" d="100"/>
      </p:scale>
      <p:origin x="0" y="-12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53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it-it/foto/persone-lavorando-sfocatura-finestra-3184302/" TargetMode="External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5" Type="http://schemas.openxmlformats.org/officeDocument/2006/relationships/hyperlink" Target="https://www.is1suzzara.edu.it/valutazione-degli-apprendimenti" TargetMode="External"/><Relationship Id="rId4" Type="http://schemas.openxmlformats.org/officeDocument/2006/relationships/image" Target="../media/image4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it-it/foto/persone-lavorando-sfocatura-finestra-3184302/" TargetMode="External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5" Type="http://schemas.openxmlformats.org/officeDocument/2006/relationships/hyperlink" Target="https://www.is1suzzara.edu.it/valutazione-degli-apprendimenti" TargetMode="External"/><Relationship Id="rId4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4B037B-8933-4385-A982-AD117D9CA8C8}" type="doc">
      <dgm:prSet loTypeId="urn:microsoft.com/office/officeart/2005/8/layout/cycle8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79CEAE3B-6733-425C-8663-0397C1949197}">
      <dgm:prSet phldrT="[Testo]"/>
      <dgm:spPr/>
      <dgm:t>
        <a:bodyPr/>
        <a:lstStyle/>
        <a:p>
          <a:r>
            <a:rPr lang="it-IT" dirty="0">
              <a:latin typeface="Raleway Black" panose="020B0A03030101060003" pitchFamily="34" charset="0"/>
            </a:rPr>
            <a:t>Momenti</a:t>
          </a:r>
        </a:p>
      </dgm:t>
    </dgm:pt>
    <dgm:pt modelId="{B036CF04-4D37-40DE-B3CA-5CCA1C7BAA23}" type="parTrans" cxnId="{9F91759A-19CF-4E02-9539-0BD7EFD0E580}">
      <dgm:prSet/>
      <dgm:spPr/>
      <dgm:t>
        <a:bodyPr/>
        <a:lstStyle/>
        <a:p>
          <a:endParaRPr lang="it-IT"/>
        </a:p>
      </dgm:t>
    </dgm:pt>
    <dgm:pt modelId="{AAB35CDA-657A-4548-B0A9-21E739910E35}" type="sibTrans" cxnId="{9F91759A-19CF-4E02-9539-0BD7EFD0E580}">
      <dgm:prSet/>
      <dgm:spPr/>
      <dgm:t>
        <a:bodyPr/>
        <a:lstStyle/>
        <a:p>
          <a:endParaRPr lang="it-IT"/>
        </a:p>
      </dgm:t>
    </dgm:pt>
    <dgm:pt modelId="{89F27AF6-FC8A-4075-899F-0011BD3193E1}">
      <dgm:prSet phldrT="[Testo]"/>
      <dgm:spPr/>
      <dgm:t>
        <a:bodyPr/>
        <a:lstStyle/>
        <a:p>
          <a:r>
            <a:rPr lang="it-IT" dirty="0">
              <a:latin typeface="Raleway Black" panose="020B0A03030101060003" pitchFamily="34" charset="0"/>
            </a:rPr>
            <a:t>Opzioni</a:t>
          </a:r>
        </a:p>
      </dgm:t>
    </dgm:pt>
    <dgm:pt modelId="{542D62F4-5B6F-4668-8791-DAD3B0645E85}" type="parTrans" cxnId="{F469B763-A8CF-4759-811A-829CA40F3967}">
      <dgm:prSet/>
      <dgm:spPr/>
      <dgm:t>
        <a:bodyPr/>
        <a:lstStyle/>
        <a:p>
          <a:endParaRPr lang="it-IT"/>
        </a:p>
      </dgm:t>
    </dgm:pt>
    <dgm:pt modelId="{F3FC51A2-25B4-40D5-980A-59A33F41319E}" type="sibTrans" cxnId="{F469B763-A8CF-4759-811A-829CA40F3967}">
      <dgm:prSet/>
      <dgm:spPr/>
      <dgm:t>
        <a:bodyPr/>
        <a:lstStyle/>
        <a:p>
          <a:endParaRPr lang="it-IT"/>
        </a:p>
      </dgm:t>
    </dgm:pt>
    <dgm:pt modelId="{915DA117-918D-46AF-BD5D-1826B2D0C7FD}">
      <dgm:prSet phldrT="[Testo]"/>
      <dgm:spPr/>
      <dgm:t>
        <a:bodyPr/>
        <a:lstStyle/>
        <a:p>
          <a:r>
            <a:rPr lang="it-IT" dirty="0">
              <a:latin typeface="Raleway Black" panose="020B0A03030101060003" pitchFamily="34" charset="0"/>
            </a:rPr>
            <a:t>Rapporti</a:t>
          </a:r>
        </a:p>
      </dgm:t>
    </dgm:pt>
    <dgm:pt modelId="{414951B5-BD36-4D06-9CE9-ABF703520C79}" type="parTrans" cxnId="{F9B9C9E2-E0BB-4D22-8B17-39BE20B7DDDD}">
      <dgm:prSet/>
      <dgm:spPr/>
      <dgm:t>
        <a:bodyPr/>
        <a:lstStyle/>
        <a:p>
          <a:endParaRPr lang="it-IT"/>
        </a:p>
      </dgm:t>
    </dgm:pt>
    <dgm:pt modelId="{77EC1316-5D64-4063-9D6D-535D772D78C4}" type="sibTrans" cxnId="{F9B9C9E2-E0BB-4D22-8B17-39BE20B7DDDD}">
      <dgm:prSet/>
      <dgm:spPr/>
      <dgm:t>
        <a:bodyPr/>
        <a:lstStyle/>
        <a:p>
          <a:endParaRPr lang="it-IT"/>
        </a:p>
      </dgm:t>
    </dgm:pt>
    <dgm:pt modelId="{BC3AB3CC-0A83-405B-A5B1-B2585C3255AD}" type="pres">
      <dgm:prSet presAssocID="{4A4B037B-8933-4385-A982-AD117D9CA8C8}" presName="compositeShape" presStyleCnt="0">
        <dgm:presLayoutVars>
          <dgm:chMax val="7"/>
          <dgm:dir/>
          <dgm:resizeHandles val="exact"/>
        </dgm:presLayoutVars>
      </dgm:prSet>
      <dgm:spPr/>
    </dgm:pt>
    <dgm:pt modelId="{DFFB5890-1CC9-4F7C-A0C5-5357890AD203}" type="pres">
      <dgm:prSet presAssocID="{4A4B037B-8933-4385-A982-AD117D9CA8C8}" presName="wedge1" presStyleLbl="node1" presStyleIdx="0" presStyleCnt="3"/>
      <dgm:spPr/>
    </dgm:pt>
    <dgm:pt modelId="{4093DF2C-A18D-4175-8E8C-576C7575F838}" type="pres">
      <dgm:prSet presAssocID="{4A4B037B-8933-4385-A982-AD117D9CA8C8}" presName="dummy1a" presStyleCnt="0"/>
      <dgm:spPr/>
    </dgm:pt>
    <dgm:pt modelId="{D06F6F1D-9D46-4700-BEA0-9C82B4D0DCB8}" type="pres">
      <dgm:prSet presAssocID="{4A4B037B-8933-4385-A982-AD117D9CA8C8}" presName="dummy1b" presStyleCnt="0"/>
      <dgm:spPr/>
    </dgm:pt>
    <dgm:pt modelId="{F5ABA18F-0D7D-4C4D-B9ED-F252E1CE0401}" type="pres">
      <dgm:prSet presAssocID="{4A4B037B-8933-4385-A982-AD117D9CA8C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27BEC03-42B1-4F67-AB60-EC74792B748A}" type="pres">
      <dgm:prSet presAssocID="{4A4B037B-8933-4385-A982-AD117D9CA8C8}" presName="wedge2" presStyleLbl="node1" presStyleIdx="1" presStyleCnt="3"/>
      <dgm:spPr/>
    </dgm:pt>
    <dgm:pt modelId="{8E9FC800-1F71-4EA6-94DD-370E183965DB}" type="pres">
      <dgm:prSet presAssocID="{4A4B037B-8933-4385-A982-AD117D9CA8C8}" presName="dummy2a" presStyleCnt="0"/>
      <dgm:spPr/>
    </dgm:pt>
    <dgm:pt modelId="{F5BB71AD-7F3F-49AC-A939-BFD44B7148A8}" type="pres">
      <dgm:prSet presAssocID="{4A4B037B-8933-4385-A982-AD117D9CA8C8}" presName="dummy2b" presStyleCnt="0"/>
      <dgm:spPr/>
    </dgm:pt>
    <dgm:pt modelId="{0639D9C0-00D1-4E4C-A551-16719B964565}" type="pres">
      <dgm:prSet presAssocID="{4A4B037B-8933-4385-A982-AD117D9CA8C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6E605FC-4DF6-481B-8F21-7E6CDED95E43}" type="pres">
      <dgm:prSet presAssocID="{4A4B037B-8933-4385-A982-AD117D9CA8C8}" presName="wedge3" presStyleLbl="node1" presStyleIdx="2" presStyleCnt="3"/>
      <dgm:spPr/>
    </dgm:pt>
    <dgm:pt modelId="{F408E38D-7C08-4C65-8608-01210DD5DE45}" type="pres">
      <dgm:prSet presAssocID="{4A4B037B-8933-4385-A982-AD117D9CA8C8}" presName="dummy3a" presStyleCnt="0"/>
      <dgm:spPr/>
    </dgm:pt>
    <dgm:pt modelId="{3C7D4578-CB33-41E8-8376-846FE1FD70E2}" type="pres">
      <dgm:prSet presAssocID="{4A4B037B-8933-4385-A982-AD117D9CA8C8}" presName="dummy3b" presStyleCnt="0"/>
      <dgm:spPr/>
    </dgm:pt>
    <dgm:pt modelId="{AC995586-AFA0-48DB-9C7A-44DBB7ADD941}" type="pres">
      <dgm:prSet presAssocID="{4A4B037B-8933-4385-A982-AD117D9CA8C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B1672F9-5FA8-462C-8B9E-008AFFE779D1}" type="pres">
      <dgm:prSet presAssocID="{AAB35CDA-657A-4548-B0A9-21E739910E35}" presName="arrowWedge1" presStyleLbl="fgSibTrans2D1" presStyleIdx="0" presStyleCnt="3"/>
      <dgm:spPr/>
    </dgm:pt>
    <dgm:pt modelId="{F5655950-DD77-43E8-954D-EF06147534AC}" type="pres">
      <dgm:prSet presAssocID="{F3FC51A2-25B4-40D5-980A-59A33F41319E}" presName="arrowWedge2" presStyleLbl="fgSibTrans2D1" presStyleIdx="1" presStyleCnt="3"/>
      <dgm:spPr/>
    </dgm:pt>
    <dgm:pt modelId="{2ACED8CB-091F-4471-96D8-B83E8C483793}" type="pres">
      <dgm:prSet presAssocID="{77EC1316-5D64-4063-9D6D-535D772D78C4}" presName="arrowWedge3" presStyleLbl="fgSibTrans2D1" presStyleIdx="2" presStyleCnt="3"/>
      <dgm:spPr/>
    </dgm:pt>
  </dgm:ptLst>
  <dgm:cxnLst>
    <dgm:cxn modelId="{FCF32038-C24C-437F-9540-1D1737E8E665}" type="presOf" srcId="{4A4B037B-8933-4385-A982-AD117D9CA8C8}" destId="{BC3AB3CC-0A83-405B-A5B1-B2585C3255AD}" srcOrd="0" destOrd="0" presId="urn:microsoft.com/office/officeart/2005/8/layout/cycle8"/>
    <dgm:cxn modelId="{B78AC240-EAC2-457E-92CC-605123050B60}" type="presOf" srcId="{915DA117-918D-46AF-BD5D-1826B2D0C7FD}" destId="{26E605FC-4DF6-481B-8F21-7E6CDED95E43}" srcOrd="0" destOrd="0" presId="urn:microsoft.com/office/officeart/2005/8/layout/cycle8"/>
    <dgm:cxn modelId="{F469B763-A8CF-4759-811A-829CA40F3967}" srcId="{4A4B037B-8933-4385-A982-AD117D9CA8C8}" destId="{89F27AF6-FC8A-4075-899F-0011BD3193E1}" srcOrd="1" destOrd="0" parTransId="{542D62F4-5B6F-4668-8791-DAD3B0645E85}" sibTransId="{F3FC51A2-25B4-40D5-980A-59A33F41319E}"/>
    <dgm:cxn modelId="{09645267-B82D-4501-B555-35AB6C5144C9}" type="presOf" srcId="{915DA117-918D-46AF-BD5D-1826B2D0C7FD}" destId="{AC995586-AFA0-48DB-9C7A-44DBB7ADD941}" srcOrd="1" destOrd="0" presId="urn:microsoft.com/office/officeart/2005/8/layout/cycle8"/>
    <dgm:cxn modelId="{A3DA358F-3FC0-4228-8F57-AF024F7CF5B8}" type="presOf" srcId="{89F27AF6-FC8A-4075-899F-0011BD3193E1}" destId="{627BEC03-42B1-4F67-AB60-EC74792B748A}" srcOrd="0" destOrd="0" presId="urn:microsoft.com/office/officeart/2005/8/layout/cycle8"/>
    <dgm:cxn modelId="{9F91759A-19CF-4E02-9539-0BD7EFD0E580}" srcId="{4A4B037B-8933-4385-A982-AD117D9CA8C8}" destId="{79CEAE3B-6733-425C-8663-0397C1949197}" srcOrd="0" destOrd="0" parTransId="{B036CF04-4D37-40DE-B3CA-5CCA1C7BAA23}" sibTransId="{AAB35CDA-657A-4548-B0A9-21E739910E35}"/>
    <dgm:cxn modelId="{9805BEC2-FE5D-47E0-B9D4-C63B1E40BDCE}" type="presOf" srcId="{79CEAE3B-6733-425C-8663-0397C1949197}" destId="{F5ABA18F-0D7D-4C4D-B9ED-F252E1CE0401}" srcOrd="1" destOrd="0" presId="urn:microsoft.com/office/officeart/2005/8/layout/cycle8"/>
    <dgm:cxn modelId="{A5F387D0-192F-4C84-BE6F-8E686B7E9EEB}" type="presOf" srcId="{89F27AF6-FC8A-4075-899F-0011BD3193E1}" destId="{0639D9C0-00D1-4E4C-A551-16719B964565}" srcOrd="1" destOrd="0" presId="urn:microsoft.com/office/officeart/2005/8/layout/cycle8"/>
    <dgm:cxn modelId="{F9B9C9E2-E0BB-4D22-8B17-39BE20B7DDDD}" srcId="{4A4B037B-8933-4385-A982-AD117D9CA8C8}" destId="{915DA117-918D-46AF-BD5D-1826B2D0C7FD}" srcOrd="2" destOrd="0" parTransId="{414951B5-BD36-4D06-9CE9-ABF703520C79}" sibTransId="{77EC1316-5D64-4063-9D6D-535D772D78C4}"/>
    <dgm:cxn modelId="{7DBF21E7-FD52-4E4E-9CC9-938AA630ED78}" type="presOf" srcId="{79CEAE3B-6733-425C-8663-0397C1949197}" destId="{DFFB5890-1CC9-4F7C-A0C5-5357890AD203}" srcOrd="0" destOrd="0" presId="urn:microsoft.com/office/officeart/2005/8/layout/cycle8"/>
    <dgm:cxn modelId="{95DADCD4-B15F-4B89-8B1B-3B56B4C3D70A}" type="presParOf" srcId="{BC3AB3CC-0A83-405B-A5B1-B2585C3255AD}" destId="{DFFB5890-1CC9-4F7C-A0C5-5357890AD203}" srcOrd="0" destOrd="0" presId="urn:microsoft.com/office/officeart/2005/8/layout/cycle8"/>
    <dgm:cxn modelId="{FA22EC5A-67DA-47FE-94C6-851E102A679C}" type="presParOf" srcId="{BC3AB3CC-0A83-405B-A5B1-B2585C3255AD}" destId="{4093DF2C-A18D-4175-8E8C-576C7575F838}" srcOrd="1" destOrd="0" presId="urn:microsoft.com/office/officeart/2005/8/layout/cycle8"/>
    <dgm:cxn modelId="{02577F04-C169-49BF-AF8C-CFB77936B2F4}" type="presParOf" srcId="{BC3AB3CC-0A83-405B-A5B1-B2585C3255AD}" destId="{D06F6F1D-9D46-4700-BEA0-9C82B4D0DCB8}" srcOrd="2" destOrd="0" presId="urn:microsoft.com/office/officeart/2005/8/layout/cycle8"/>
    <dgm:cxn modelId="{614C8203-337A-405F-9F29-A8B382A4FC4D}" type="presParOf" srcId="{BC3AB3CC-0A83-405B-A5B1-B2585C3255AD}" destId="{F5ABA18F-0D7D-4C4D-B9ED-F252E1CE0401}" srcOrd="3" destOrd="0" presId="urn:microsoft.com/office/officeart/2005/8/layout/cycle8"/>
    <dgm:cxn modelId="{02C557F3-1B8F-441C-A9BD-9930C16CF098}" type="presParOf" srcId="{BC3AB3CC-0A83-405B-A5B1-B2585C3255AD}" destId="{627BEC03-42B1-4F67-AB60-EC74792B748A}" srcOrd="4" destOrd="0" presId="urn:microsoft.com/office/officeart/2005/8/layout/cycle8"/>
    <dgm:cxn modelId="{A452F1A3-0866-40DE-A5D7-8759B9A74D25}" type="presParOf" srcId="{BC3AB3CC-0A83-405B-A5B1-B2585C3255AD}" destId="{8E9FC800-1F71-4EA6-94DD-370E183965DB}" srcOrd="5" destOrd="0" presId="urn:microsoft.com/office/officeart/2005/8/layout/cycle8"/>
    <dgm:cxn modelId="{FFAC97FB-7D0A-4B2E-8CDD-00E5B89DA2D1}" type="presParOf" srcId="{BC3AB3CC-0A83-405B-A5B1-B2585C3255AD}" destId="{F5BB71AD-7F3F-49AC-A939-BFD44B7148A8}" srcOrd="6" destOrd="0" presId="urn:microsoft.com/office/officeart/2005/8/layout/cycle8"/>
    <dgm:cxn modelId="{320F3102-3D15-43C4-A647-75462239F505}" type="presParOf" srcId="{BC3AB3CC-0A83-405B-A5B1-B2585C3255AD}" destId="{0639D9C0-00D1-4E4C-A551-16719B964565}" srcOrd="7" destOrd="0" presId="urn:microsoft.com/office/officeart/2005/8/layout/cycle8"/>
    <dgm:cxn modelId="{26BB8D5A-69E9-42F6-BEAC-78528690243F}" type="presParOf" srcId="{BC3AB3CC-0A83-405B-A5B1-B2585C3255AD}" destId="{26E605FC-4DF6-481B-8F21-7E6CDED95E43}" srcOrd="8" destOrd="0" presId="urn:microsoft.com/office/officeart/2005/8/layout/cycle8"/>
    <dgm:cxn modelId="{31BE086C-952F-4765-B1AA-A6BA881911A8}" type="presParOf" srcId="{BC3AB3CC-0A83-405B-A5B1-B2585C3255AD}" destId="{F408E38D-7C08-4C65-8608-01210DD5DE45}" srcOrd="9" destOrd="0" presId="urn:microsoft.com/office/officeart/2005/8/layout/cycle8"/>
    <dgm:cxn modelId="{567B8E0C-BD6C-4FA9-94CA-09F57B796E82}" type="presParOf" srcId="{BC3AB3CC-0A83-405B-A5B1-B2585C3255AD}" destId="{3C7D4578-CB33-41E8-8376-846FE1FD70E2}" srcOrd="10" destOrd="0" presId="urn:microsoft.com/office/officeart/2005/8/layout/cycle8"/>
    <dgm:cxn modelId="{D162E871-7396-4FBF-BD40-A0618D640CC9}" type="presParOf" srcId="{BC3AB3CC-0A83-405B-A5B1-B2585C3255AD}" destId="{AC995586-AFA0-48DB-9C7A-44DBB7ADD941}" srcOrd="11" destOrd="0" presId="urn:microsoft.com/office/officeart/2005/8/layout/cycle8"/>
    <dgm:cxn modelId="{CC81FE72-2A38-4535-9724-D8D1F41DB647}" type="presParOf" srcId="{BC3AB3CC-0A83-405B-A5B1-B2585C3255AD}" destId="{7B1672F9-5FA8-462C-8B9E-008AFFE779D1}" srcOrd="12" destOrd="0" presId="urn:microsoft.com/office/officeart/2005/8/layout/cycle8"/>
    <dgm:cxn modelId="{3D0A8704-79A6-4BAA-88D0-6D405DFF3323}" type="presParOf" srcId="{BC3AB3CC-0A83-405B-A5B1-B2585C3255AD}" destId="{F5655950-DD77-43E8-954D-EF06147534AC}" srcOrd="13" destOrd="0" presId="urn:microsoft.com/office/officeart/2005/8/layout/cycle8"/>
    <dgm:cxn modelId="{575FC908-CF1B-40C6-8303-F50C057F9B8D}" type="presParOf" srcId="{BC3AB3CC-0A83-405B-A5B1-B2585C3255AD}" destId="{2ACED8CB-091F-4471-96D8-B83E8C483793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82A628-BB69-45E7-80C8-AB8F7C893D6A}" type="doc">
      <dgm:prSet loTypeId="urn:microsoft.com/office/officeart/2005/8/layout/bProcess2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CAA2099E-49B6-4457-9101-1273FAB26569}">
      <dgm:prSet phldrT="[Testo]" custT="1"/>
      <dgm:spPr>
        <a:solidFill>
          <a:srgbClr val="00B0F0"/>
        </a:solidFill>
      </dgm:spPr>
      <dgm:t>
        <a:bodyPr/>
        <a:lstStyle/>
        <a:p>
          <a:r>
            <a:rPr lang="it-IT" sz="4000" b="1" dirty="0">
              <a:latin typeface="Raleway Black" panose="020B0A03030101060003" pitchFamily="34" charset="0"/>
            </a:rPr>
            <a:t>1.    CREARE L’EQUIPE</a:t>
          </a:r>
        </a:p>
      </dgm:t>
    </dgm:pt>
    <dgm:pt modelId="{436DC776-46DD-4585-A360-9D07659EEFCE}" type="parTrans" cxnId="{5BD909BA-1568-4FCC-92F6-8375C1636C43}">
      <dgm:prSet/>
      <dgm:spPr/>
      <dgm:t>
        <a:bodyPr/>
        <a:lstStyle/>
        <a:p>
          <a:endParaRPr lang="it-IT"/>
        </a:p>
      </dgm:t>
    </dgm:pt>
    <dgm:pt modelId="{E9469820-2CEC-4612-8107-6833E0741DC9}" type="sibTrans" cxnId="{5BD909BA-1568-4FCC-92F6-8375C1636C43}">
      <dgm:prSet/>
      <dgm:spPr/>
      <dgm:t>
        <a:bodyPr/>
        <a:lstStyle/>
        <a:p>
          <a:endParaRPr lang="it-IT"/>
        </a:p>
      </dgm:t>
    </dgm:pt>
    <dgm:pt modelId="{A949B947-D38A-4089-819F-ADC2526083DE}">
      <dgm:prSet phldrT="[Testo]" custT="1"/>
      <dgm:spPr/>
      <dgm:t>
        <a:bodyPr/>
        <a:lstStyle/>
        <a:p>
          <a:r>
            <a:rPr lang="it-IT" sz="4000" dirty="0">
              <a:latin typeface="Raleway Black" panose="020B0A03030101060003" pitchFamily="34" charset="0"/>
            </a:rPr>
            <a:t>2. CAPIRE OBIETTIVI</a:t>
          </a:r>
        </a:p>
      </dgm:t>
    </dgm:pt>
    <dgm:pt modelId="{0FDF9496-B2D4-4B1C-8174-A4342DD27D40}" type="parTrans" cxnId="{E97A2F15-9CD7-4684-B763-850ABEE7A0A7}">
      <dgm:prSet/>
      <dgm:spPr/>
      <dgm:t>
        <a:bodyPr/>
        <a:lstStyle/>
        <a:p>
          <a:endParaRPr lang="it-IT"/>
        </a:p>
      </dgm:t>
    </dgm:pt>
    <dgm:pt modelId="{000B6848-1B09-4A64-AD02-1DD88B6327FA}" type="sibTrans" cxnId="{E97A2F15-9CD7-4684-B763-850ABEE7A0A7}">
      <dgm:prSet/>
      <dgm:spPr/>
      <dgm:t>
        <a:bodyPr/>
        <a:lstStyle/>
        <a:p>
          <a:endParaRPr lang="it-IT"/>
        </a:p>
      </dgm:t>
    </dgm:pt>
    <dgm:pt modelId="{A90BBFEC-AF2B-47F3-B6CC-ED4078B991D0}">
      <dgm:prSet phldrT="[Testo]" custT="1"/>
      <dgm:spPr/>
      <dgm:t>
        <a:bodyPr/>
        <a:lstStyle/>
        <a:p>
          <a:pPr marL="0" indent="0"/>
          <a:r>
            <a:rPr lang="it-IT" sz="4000" kern="1200" dirty="0">
              <a:latin typeface="Raleway Black" panose="020B0A03030101060003" pitchFamily="34" charset="0"/>
              <a:ea typeface="+mn-ea"/>
              <a:cs typeface="+mn-cs"/>
            </a:rPr>
            <a:t>3.     COOR DINA TORE</a:t>
          </a:r>
        </a:p>
      </dgm:t>
    </dgm:pt>
    <dgm:pt modelId="{74198D6D-BDFB-4F85-8AD5-D1EB34A00547}" type="parTrans" cxnId="{13F598FD-B458-4DCB-B244-6753E0BF278C}">
      <dgm:prSet/>
      <dgm:spPr/>
      <dgm:t>
        <a:bodyPr/>
        <a:lstStyle/>
        <a:p>
          <a:endParaRPr lang="it-IT"/>
        </a:p>
      </dgm:t>
    </dgm:pt>
    <dgm:pt modelId="{FEBE619E-8038-4CC2-8C71-97B4DD799DAA}" type="sibTrans" cxnId="{13F598FD-B458-4DCB-B244-6753E0BF278C}">
      <dgm:prSet/>
      <dgm:spPr/>
      <dgm:t>
        <a:bodyPr/>
        <a:lstStyle/>
        <a:p>
          <a:endParaRPr lang="it-IT"/>
        </a:p>
      </dgm:t>
    </dgm:pt>
    <dgm:pt modelId="{DE494323-68DC-476A-BCD5-592F3ACB8D94}">
      <dgm:prSet phldrT="[Testo]" custT="1"/>
      <dgm:spPr>
        <a:solidFill>
          <a:srgbClr val="FF0000"/>
        </a:solidFill>
      </dgm:spPr>
      <dgm:t>
        <a:bodyPr/>
        <a:lstStyle/>
        <a:p>
          <a:r>
            <a:rPr lang="it-IT" sz="4000" b="1" kern="1200" dirty="0">
              <a:latin typeface="Raleway Black" panose="020B0A03030101060003" pitchFamily="34" charset="0"/>
              <a:ea typeface="+mn-ea"/>
              <a:cs typeface="+mn-cs"/>
            </a:rPr>
            <a:t>4. METODOLO GIA </a:t>
          </a:r>
        </a:p>
      </dgm:t>
    </dgm:pt>
    <dgm:pt modelId="{58D86661-4A1C-424A-B7BE-B9FC5EDD132D}" type="parTrans" cxnId="{2852DBC6-4EF5-448C-B297-584857652644}">
      <dgm:prSet/>
      <dgm:spPr/>
      <dgm:t>
        <a:bodyPr/>
        <a:lstStyle/>
        <a:p>
          <a:endParaRPr lang="it-IT"/>
        </a:p>
      </dgm:t>
    </dgm:pt>
    <dgm:pt modelId="{AEF328FE-92F6-4261-A0A3-D16F5A278A90}" type="sibTrans" cxnId="{2852DBC6-4EF5-448C-B297-584857652644}">
      <dgm:prSet/>
      <dgm:spPr/>
      <dgm:t>
        <a:bodyPr/>
        <a:lstStyle/>
        <a:p>
          <a:endParaRPr lang="it-IT"/>
        </a:p>
      </dgm:t>
    </dgm:pt>
    <dgm:pt modelId="{682234B1-9C5E-4038-B5E8-5D7D302B06BF}">
      <dgm:prSet phldrT="[Testo]" custT="1"/>
      <dgm:spPr>
        <a:solidFill>
          <a:schemeClr val="accent6"/>
        </a:solidFill>
      </dgm:spPr>
      <dgm:t>
        <a:bodyPr/>
        <a:lstStyle/>
        <a:p>
          <a:r>
            <a:rPr lang="it-IT" sz="4000" dirty="0">
              <a:latin typeface="Raleway Black" panose="020B0A03030101060003" pitchFamily="34" charset="0"/>
            </a:rPr>
            <a:t>5. TEMPO</a:t>
          </a:r>
        </a:p>
      </dgm:t>
    </dgm:pt>
    <dgm:pt modelId="{F33559C2-3B20-4F12-9E2F-B0C88A74E2A0}" type="parTrans" cxnId="{C8934DD9-347F-4E75-AC74-178454A0D263}">
      <dgm:prSet/>
      <dgm:spPr/>
      <dgm:t>
        <a:bodyPr/>
        <a:lstStyle/>
        <a:p>
          <a:endParaRPr lang="it-IT"/>
        </a:p>
      </dgm:t>
    </dgm:pt>
    <dgm:pt modelId="{00EE4C20-2A6B-4878-82C1-A3B8DBB27E30}" type="sibTrans" cxnId="{C8934DD9-347F-4E75-AC74-178454A0D263}">
      <dgm:prSet/>
      <dgm:spPr/>
      <dgm:t>
        <a:bodyPr/>
        <a:lstStyle/>
        <a:p>
          <a:endParaRPr lang="it-IT"/>
        </a:p>
      </dgm:t>
    </dgm:pt>
    <dgm:pt modelId="{D7C5B175-7FE5-4761-8E0E-138E66F6B546}">
      <dgm:prSet phldrT="[Tes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/>
        </a:solidFill>
        <a:ln>
          <a:noFill/>
        </a:ln>
      </dgm:spPr>
      <dgm:t>
        <a:bodyPr lIns="0" tIns="0" rIns="0" bIns="0"/>
        <a:lstStyle/>
        <a:p>
          <a:pPr marL="0" indent="0"/>
          <a:r>
            <a:rPr lang="it-IT" sz="4000" dirty="0">
              <a:latin typeface="Raleway Black" panose="020B0A03030101060003" pitchFamily="34" charset="0"/>
            </a:rPr>
            <a:t>6. CONSEGNA</a:t>
          </a:r>
        </a:p>
      </dgm:t>
    </dgm:pt>
    <dgm:pt modelId="{C76FA774-AA9F-4884-B109-BAA1B1ED6BD6}" type="parTrans" cxnId="{F2191975-8B57-4A37-B988-C2FA3C63508B}">
      <dgm:prSet/>
      <dgm:spPr/>
      <dgm:t>
        <a:bodyPr/>
        <a:lstStyle/>
        <a:p>
          <a:endParaRPr lang="it-IT"/>
        </a:p>
      </dgm:t>
    </dgm:pt>
    <dgm:pt modelId="{F0112504-6DAF-4A23-95E5-D1387C1D175C}" type="sibTrans" cxnId="{F2191975-8B57-4A37-B988-C2FA3C63508B}">
      <dgm:prSet/>
      <dgm:spPr/>
      <dgm:t>
        <a:bodyPr/>
        <a:lstStyle/>
        <a:p>
          <a:endParaRPr lang="it-IT"/>
        </a:p>
      </dgm:t>
    </dgm:pt>
    <dgm:pt modelId="{E5759C74-0665-4990-AB3C-24828DBF0D7B}" type="pres">
      <dgm:prSet presAssocID="{1282A628-BB69-45E7-80C8-AB8F7C893D6A}" presName="diagram" presStyleCnt="0">
        <dgm:presLayoutVars>
          <dgm:dir/>
          <dgm:resizeHandles/>
        </dgm:presLayoutVars>
      </dgm:prSet>
      <dgm:spPr/>
    </dgm:pt>
    <dgm:pt modelId="{F52DF0D4-776E-4FEF-A49C-D138C301A585}" type="pres">
      <dgm:prSet presAssocID="{CAA2099E-49B6-4457-9101-1273FAB26569}" presName="firstNode" presStyleLbl="node1" presStyleIdx="0" presStyleCnt="6" custScaleX="119133" custScaleY="74713" custLinFactNeighborX="-2569" custLinFactNeighborY="-14535">
        <dgm:presLayoutVars>
          <dgm:bulletEnabled val="1"/>
        </dgm:presLayoutVars>
      </dgm:prSet>
      <dgm:spPr/>
    </dgm:pt>
    <dgm:pt modelId="{74122BC7-64BD-488B-8DCC-4F65264CEAD0}" type="pres">
      <dgm:prSet presAssocID="{E9469820-2CEC-4612-8107-6833E0741DC9}" presName="sibTrans" presStyleLbl="sibTrans2D1" presStyleIdx="0" presStyleCnt="5"/>
      <dgm:spPr/>
    </dgm:pt>
    <dgm:pt modelId="{6B2093A7-0BE2-4877-B8D5-A6593845DCD0}" type="pres">
      <dgm:prSet presAssocID="{A949B947-D38A-4089-819F-ADC2526083DE}" presName="middleNode" presStyleCnt="0"/>
      <dgm:spPr/>
    </dgm:pt>
    <dgm:pt modelId="{77A6C3E4-26D4-4CB6-8523-B0898C6E93EC}" type="pres">
      <dgm:prSet presAssocID="{A949B947-D38A-4089-819F-ADC2526083DE}" presName="padding" presStyleLbl="node1" presStyleIdx="0" presStyleCnt="6"/>
      <dgm:spPr/>
    </dgm:pt>
    <dgm:pt modelId="{C928D83B-7166-431E-BE5B-7A75C797BCD8}" type="pres">
      <dgm:prSet presAssocID="{A949B947-D38A-4089-819F-ADC2526083DE}" presName="shape" presStyleLbl="node1" presStyleIdx="1" presStyleCnt="6" custScaleX="147104" custScaleY="151969">
        <dgm:presLayoutVars>
          <dgm:bulletEnabled val="1"/>
        </dgm:presLayoutVars>
      </dgm:prSet>
      <dgm:spPr/>
    </dgm:pt>
    <dgm:pt modelId="{AEE63B38-FC53-4DAE-B98D-D3658F8E3DA0}" type="pres">
      <dgm:prSet presAssocID="{000B6848-1B09-4A64-AD02-1DD88B6327FA}" presName="sibTrans" presStyleLbl="sibTrans2D1" presStyleIdx="1" presStyleCnt="5"/>
      <dgm:spPr/>
    </dgm:pt>
    <dgm:pt modelId="{6DCC5F42-5BA9-458C-9ABD-52C6EE0DC566}" type="pres">
      <dgm:prSet presAssocID="{A90BBFEC-AF2B-47F3-B6CC-ED4078B991D0}" presName="middleNode" presStyleCnt="0"/>
      <dgm:spPr/>
    </dgm:pt>
    <dgm:pt modelId="{56F265A3-2369-4876-8261-DAB801F21432}" type="pres">
      <dgm:prSet presAssocID="{A90BBFEC-AF2B-47F3-B6CC-ED4078B991D0}" presName="padding" presStyleLbl="node1" presStyleIdx="1" presStyleCnt="6"/>
      <dgm:spPr/>
    </dgm:pt>
    <dgm:pt modelId="{47CE33B5-B883-42B1-9CE4-F9CE7102B949}" type="pres">
      <dgm:prSet presAssocID="{A90BBFEC-AF2B-47F3-B6CC-ED4078B991D0}" presName="shape" presStyleLbl="node1" presStyleIdx="2" presStyleCnt="6" custScaleX="155532" custScaleY="147997">
        <dgm:presLayoutVars>
          <dgm:bulletEnabled val="1"/>
        </dgm:presLayoutVars>
      </dgm:prSet>
      <dgm:spPr/>
    </dgm:pt>
    <dgm:pt modelId="{A1F71EE4-5F72-4E52-B0B3-19A025F216CE}" type="pres">
      <dgm:prSet presAssocID="{FEBE619E-8038-4CC2-8C71-97B4DD799DAA}" presName="sibTrans" presStyleLbl="sibTrans2D1" presStyleIdx="2" presStyleCnt="5"/>
      <dgm:spPr/>
    </dgm:pt>
    <dgm:pt modelId="{0BCD3A8D-B23B-4A2F-8960-CCD917EA7A52}" type="pres">
      <dgm:prSet presAssocID="{DE494323-68DC-476A-BCD5-592F3ACB8D94}" presName="middleNode" presStyleCnt="0"/>
      <dgm:spPr/>
    </dgm:pt>
    <dgm:pt modelId="{073966B9-6555-40C6-8FAF-61BBF2DD9AB8}" type="pres">
      <dgm:prSet presAssocID="{DE494323-68DC-476A-BCD5-592F3ACB8D94}" presName="padding" presStyleLbl="node1" presStyleIdx="2" presStyleCnt="6"/>
      <dgm:spPr/>
    </dgm:pt>
    <dgm:pt modelId="{1C9DD212-B2DD-461F-A500-5DC2C03A94CD}" type="pres">
      <dgm:prSet presAssocID="{DE494323-68DC-476A-BCD5-592F3ACB8D94}" presName="shape" presStyleLbl="node1" presStyleIdx="3" presStyleCnt="6" custScaleX="187151" custScaleY="179309">
        <dgm:presLayoutVars>
          <dgm:bulletEnabled val="1"/>
        </dgm:presLayoutVars>
      </dgm:prSet>
      <dgm:spPr/>
    </dgm:pt>
    <dgm:pt modelId="{21395883-F3A4-4A9E-A71D-527B5BFB7151}" type="pres">
      <dgm:prSet presAssocID="{AEF328FE-92F6-4261-A0A3-D16F5A278A90}" presName="sibTrans" presStyleLbl="sibTrans2D1" presStyleIdx="3" presStyleCnt="5"/>
      <dgm:spPr/>
    </dgm:pt>
    <dgm:pt modelId="{2A02143D-F878-439D-95F9-EE5FDA6C9B46}" type="pres">
      <dgm:prSet presAssocID="{682234B1-9C5E-4038-B5E8-5D7D302B06BF}" presName="middleNode" presStyleCnt="0"/>
      <dgm:spPr/>
    </dgm:pt>
    <dgm:pt modelId="{146F9196-7AB6-4E32-8D18-D3268AD5F015}" type="pres">
      <dgm:prSet presAssocID="{682234B1-9C5E-4038-B5E8-5D7D302B06BF}" presName="padding" presStyleLbl="node1" presStyleIdx="3" presStyleCnt="6"/>
      <dgm:spPr/>
    </dgm:pt>
    <dgm:pt modelId="{974CAE85-335C-41D1-8F44-840F2C21C2CB}" type="pres">
      <dgm:prSet presAssocID="{682234B1-9C5E-4038-B5E8-5D7D302B06BF}" presName="shape" presStyleLbl="node1" presStyleIdx="4" presStyleCnt="6" custScaleX="121878" custScaleY="83714">
        <dgm:presLayoutVars>
          <dgm:bulletEnabled val="1"/>
        </dgm:presLayoutVars>
      </dgm:prSet>
      <dgm:spPr/>
    </dgm:pt>
    <dgm:pt modelId="{CFAC466B-BCAC-4FDF-BCD2-91CAF2C09027}" type="pres">
      <dgm:prSet presAssocID="{00EE4C20-2A6B-4878-82C1-A3B8DBB27E30}" presName="sibTrans" presStyleLbl="sibTrans2D1" presStyleIdx="4" presStyleCnt="5"/>
      <dgm:spPr/>
    </dgm:pt>
    <dgm:pt modelId="{F5A579E0-F584-4358-975D-48BC557B6078}" type="pres">
      <dgm:prSet presAssocID="{D7C5B175-7FE5-4761-8E0E-138E66F6B546}" presName="lastNode" presStyleLbl="node1" presStyleIdx="5" presStyleCnt="6">
        <dgm:presLayoutVars>
          <dgm:bulletEnabled val="1"/>
        </dgm:presLayoutVars>
      </dgm:prSet>
      <dgm:spPr/>
    </dgm:pt>
  </dgm:ptLst>
  <dgm:cxnLst>
    <dgm:cxn modelId="{AA0BB30A-8B35-45FD-977B-4F5BCA874088}" type="presOf" srcId="{D7C5B175-7FE5-4761-8E0E-138E66F6B546}" destId="{F5A579E0-F584-4358-975D-48BC557B6078}" srcOrd="0" destOrd="0" presId="urn:microsoft.com/office/officeart/2005/8/layout/bProcess2"/>
    <dgm:cxn modelId="{ABA5F20F-C625-47D4-982F-3B5441E2F02B}" type="presOf" srcId="{682234B1-9C5E-4038-B5E8-5D7D302B06BF}" destId="{974CAE85-335C-41D1-8F44-840F2C21C2CB}" srcOrd="0" destOrd="0" presId="urn:microsoft.com/office/officeart/2005/8/layout/bProcess2"/>
    <dgm:cxn modelId="{E97A2F15-9CD7-4684-B763-850ABEE7A0A7}" srcId="{1282A628-BB69-45E7-80C8-AB8F7C893D6A}" destId="{A949B947-D38A-4089-819F-ADC2526083DE}" srcOrd="1" destOrd="0" parTransId="{0FDF9496-B2D4-4B1C-8174-A4342DD27D40}" sibTransId="{000B6848-1B09-4A64-AD02-1DD88B6327FA}"/>
    <dgm:cxn modelId="{A2E53C28-AC53-42B4-888D-948D3FE2EB5A}" type="presOf" srcId="{AEF328FE-92F6-4261-A0A3-D16F5A278A90}" destId="{21395883-F3A4-4A9E-A71D-527B5BFB7151}" srcOrd="0" destOrd="0" presId="urn:microsoft.com/office/officeart/2005/8/layout/bProcess2"/>
    <dgm:cxn modelId="{F2191975-8B57-4A37-B988-C2FA3C63508B}" srcId="{1282A628-BB69-45E7-80C8-AB8F7C893D6A}" destId="{D7C5B175-7FE5-4761-8E0E-138E66F6B546}" srcOrd="5" destOrd="0" parTransId="{C76FA774-AA9F-4884-B109-BAA1B1ED6BD6}" sibTransId="{F0112504-6DAF-4A23-95E5-D1387C1D175C}"/>
    <dgm:cxn modelId="{2B1BD477-2D34-44E1-8326-4FCBB783900D}" type="presOf" srcId="{A949B947-D38A-4089-819F-ADC2526083DE}" destId="{C928D83B-7166-431E-BE5B-7A75C797BCD8}" srcOrd="0" destOrd="0" presId="urn:microsoft.com/office/officeart/2005/8/layout/bProcess2"/>
    <dgm:cxn modelId="{89559283-C9A1-483E-A450-70B4C89918BE}" type="presOf" srcId="{1282A628-BB69-45E7-80C8-AB8F7C893D6A}" destId="{E5759C74-0665-4990-AB3C-24828DBF0D7B}" srcOrd="0" destOrd="0" presId="urn:microsoft.com/office/officeart/2005/8/layout/bProcess2"/>
    <dgm:cxn modelId="{F35CCF94-6332-41E1-B695-8222A5BF63ED}" type="presOf" srcId="{E9469820-2CEC-4612-8107-6833E0741DC9}" destId="{74122BC7-64BD-488B-8DCC-4F65264CEAD0}" srcOrd="0" destOrd="0" presId="urn:microsoft.com/office/officeart/2005/8/layout/bProcess2"/>
    <dgm:cxn modelId="{39CE00AD-7F7B-4436-9F36-22D3C220A26F}" type="presOf" srcId="{FEBE619E-8038-4CC2-8C71-97B4DD799DAA}" destId="{A1F71EE4-5F72-4E52-B0B3-19A025F216CE}" srcOrd="0" destOrd="0" presId="urn:microsoft.com/office/officeart/2005/8/layout/bProcess2"/>
    <dgm:cxn modelId="{B41A6DB2-89EB-44BB-A2BD-7593316C863A}" type="presOf" srcId="{00EE4C20-2A6B-4878-82C1-A3B8DBB27E30}" destId="{CFAC466B-BCAC-4FDF-BCD2-91CAF2C09027}" srcOrd="0" destOrd="0" presId="urn:microsoft.com/office/officeart/2005/8/layout/bProcess2"/>
    <dgm:cxn modelId="{C97A13B5-FC49-42C4-967F-B1FA16311C92}" type="presOf" srcId="{CAA2099E-49B6-4457-9101-1273FAB26569}" destId="{F52DF0D4-776E-4FEF-A49C-D138C301A585}" srcOrd="0" destOrd="0" presId="urn:microsoft.com/office/officeart/2005/8/layout/bProcess2"/>
    <dgm:cxn modelId="{5BD909BA-1568-4FCC-92F6-8375C1636C43}" srcId="{1282A628-BB69-45E7-80C8-AB8F7C893D6A}" destId="{CAA2099E-49B6-4457-9101-1273FAB26569}" srcOrd="0" destOrd="0" parTransId="{436DC776-46DD-4585-A360-9D07659EEFCE}" sibTransId="{E9469820-2CEC-4612-8107-6833E0741DC9}"/>
    <dgm:cxn modelId="{1632A2BA-8E61-465E-A5BE-89A13FAED92E}" type="presOf" srcId="{A90BBFEC-AF2B-47F3-B6CC-ED4078B991D0}" destId="{47CE33B5-B883-42B1-9CE4-F9CE7102B949}" srcOrd="0" destOrd="0" presId="urn:microsoft.com/office/officeart/2005/8/layout/bProcess2"/>
    <dgm:cxn modelId="{586B22C5-70CF-4345-A02F-A0850208E635}" type="presOf" srcId="{000B6848-1B09-4A64-AD02-1DD88B6327FA}" destId="{AEE63B38-FC53-4DAE-B98D-D3658F8E3DA0}" srcOrd="0" destOrd="0" presId="urn:microsoft.com/office/officeart/2005/8/layout/bProcess2"/>
    <dgm:cxn modelId="{2852DBC6-4EF5-448C-B297-584857652644}" srcId="{1282A628-BB69-45E7-80C8-AB8F7C893D6A}" destId="{DE494323-68DC-476A-BCD5-592F3ACB8D94}" srcOrd="3" destOrd="0" parTransId="{58D86661-4A1C-424A-B7BE-B9FC5EDD132D}" sibTransId="{AEF328FE-92F6-4261-A0A3-D16F5A278A90}"/>
    <dgm:cxn modelId="{C8934DD9-347F-4E75-AC74-178454A0D263}" srcId="{1282A628-BB69-45E7-80C8-AB8F7C893D6A}" destId="{682234B1-9C5E-4038-B5E8-5D7D302B06BF}" srcOrd="4" destOrd="0" parTransId="{F33559C2-3B20-4F12-9E2F-B0C88A74E2A0}" sibTransId="{00EE4C20-2A6B-4878-82C1-A3B8DBB27E30}"/>
    <dgm:cxn modelId="{96BB69FD-16C6-4D76-A36E-D0E7F9CDC135}" type="presOf" srcId="{DE494323-68DC-476A-BCD5-592F3ACB8D94}" destId="{1C9DD212-B2DD-461F-A500-5DC2C03A94CD}" srcOrd="0" destOrd="0" presId="urn:microsoft.com/office/officeart/2005/8/layout/bProcess2"/>
    <dgm:cxn modelId="{13F598FD-B458-4DCB-B244-6753E0BF278C}" srcId="{1282A628-BB69-45E7-80C8-AB8F7C893D6A}" destId="{A90BBFEC-AF2B-47F3-B6CC-ED4078B991D0}" srcOrd="2" destOrd="0" parTransId="{74198D6D-BDFB-4F85-8AD5-D1EB34A00547}" sibTransId="{FEBE619E-8038-4CC2-8C71-97B4DD799DAA}"/>
    <dgm:cxn modelId="{AB0BC4F6-2801-4109-83B7-C07362A3B4AA}" type="presParOf" srcId="{E5759C74-0665-4990-AB3C-24828DBF0D7B}" destId="{F52DF0D4-776E-4FEF-A49C-D138C301A585}" srcOrd="0" destOrd="0" presId="urn:microsoft.com/office/officeart/2005/8/layout/bProcess2"/>
    <dgm:cxn modelId="{4E31873E-CA12-4E5E-8B5A-B135EDF332E2}" type="presParOf" srcId="{E5759C74-0665-4990-AB3C-24828DBF0D7B}" destId="{74122BC7-64BD-488B-8DCC-4F65264CEAD0}" srcOrd="1" destOrd="0" presId="urn:microsoft.com/office/officeart/2005/8/layout/bProcess2"/>
    <dgm:cxn modelId="{750A8A00-A18B-4420-8B96-91F61154D6C2}" type="presParOf" srcId="{E5759C74-0665-4990-AB3C-24828DBF0D7B}" destId="{6B2093A7-0BE2-4877-B8D5-A6593845DCD0}" srcOrd="2" destOrd="0" presId="urn:microsoft.com/office/officeart/2005/8/layout/bProcess2"/>
    <dgm:cxn modelId="{ABE95B77-8FA0-48BF-B783-BCD5E5A9553F}" type="presParOf" srcId="{6B2093A7-0BE2-4877-B8D5-A6593845DCD0}" destId="{77A6C3E4-26D4-4CB6-8523-B0898C6E93EC}" srcOrd="0" destOrd="0" presId="urn:microsoft.com/office/officeart/2005/8/layout/bProcess2"/>
    <dgm:cxn modelId="{1122674B-13CD-44EC-808F-3FE95AF6742E}" type="presParOf" srcId="{6B2093A7-0BE2-4877-B8D5-A6593845DCD0}" destId="{C928D83B-7166-431E-BE5B-7A75C797BCD8}" srcOrd="1" destOrd="0" presId="urn:microsoft.com/office/officeart/2005/8/layout/bProcess2"/>
    <dgm:cxn modelId="{5CE5CFB8-7DD4-454E-9ED3-6A1677949342}" type="presParOf" srcId="{E5759C74-0665-4990-AB3C-24828DBF0D7B}" destId="{AEE63B38-FC53-4DAE-B98D-D3658F8E3DA0}" srcOrd="3" destOrd="0" presId="urn:microsoft.com/office/officeart/2005/8/layout/bProcess2"/>
    <dgm:cxn modelId="{2E58583F-305D-4371-A233-B3ED54C8F955}" type="presParOf" srcId="{E5759C74-0665-4990-AB3C-24828DBF0D7B}" destId="{6DCC5F42-5BA9-458C-9ABD-52C6EE0DC566}" srcOrd="4" destOrd="0" presId="urn:microsoft.com/office/officeart/2005/8/layout/bProcess2"/>
    <dgm:cxn modelId="{8CD80BF2-1AF8-419A-8E17-EF67C6AAE39E}" type="presParOf" srcId="{6DCC5F42-5BA9-458C-9ABD-52C6EE0DC566}" destId="{56F265A3-2369-4876-8261-DAB801F21432}" srcOrd="0" destOrd="0" presId="urn:microsoft.com/office/officeart/2005/8/layout/bProcess2"/>
    <dgm:cxn modelId="{D5C61A6B-57E4-40A4-A1BD-63BBDC4CC1E4}" type="presParOf" srcId="{6DCC5F42-5BA9-458C-9ABD-52C6EE0DC566}" destId="{47CE33B5-B883-42B1-9CE4-F9CE7102B949}" srcOrd="1" destOrd="0" presId="urn:microsoft.com/office/officeart/2005/8/layout/bProcess2"/>
    <dgm:cxn modelId="{7E49BB16-8E90-469E-82E7-C295A2174BFA}" type="presParOf" srcId="{E5759C74-0665-4990-AB3C-24828DBF0D7B}" destId="{A1F71EE4-5F72-4E52-B0B3-19A025F216CE}" srcOrd="5" destOrd="0" presId="urn:microsoft.com/office/officeart/2005/8/layout/bProcess2"/>
    <dgm:cxn modelId="{8089AB88-A59C-40FC-A27D-A1FCCFA48765}" type="presParOf" srcId="{E5759C74-0665-4990-AB3C-24828DBF0D7B}" destId="{0BCD3A8D-B23B-4A2F-8960-CCD917EA7A52}" srcOrd="6" destOrd="0" presId="urn:microsoft.com/office/officeart/2005/8/layout/bProcess2"/>
    <dgm:cxn modelId="{23B77E1D-9382-43F7-ADFE-1F673DDF8B21}" type="presParOf" srcId="{0BCD3A8D-B23B-4A2F-8960-CCD917EA7A52}" destId="{073966B9-6555-40C6-8FAF-61BBF2DD9AB8}" srcOrd="0" destOrd="0" presId="urn:microsoft.com/office/officeart/2005/8/layout/bProcess2"/>
    <dgm:cxn modelId="{C778CC15-4FCC-4AAD-8FAC-98D743FE14BC}" type="presParOf" srcId="{0BCD3A8D-B23B-4A2F-8960-CCD917EA7A52}" destId="{1C9DD212-B2DD-461F-A500-5DC2C03A94CD}" srcOrd="1" destOrd="0" presId="urn:microsoft.com/office/officeart/2005/8/layout/bProcess2"/>
    <dgm:cxn modelId="{24591995-0068-492B-AE17-D25DEF3A07ED}" type="presParOf" srcId="{E5759C74-0665-4990-AB3C-24828DBF0D7B}" destId="{21395883-F3A4-4A9E-A71D-527B5BFB7151}" srcOrd="7" destOrd="0" presId="urn:microsoft.com/office/officeart/2005/8/layout/bProcess2"/>
    <dgm:cxn modelId="{EB832827-086C-4B87-B731-7D50F424A6AA}" type="presParOf" srcId="{E5759C74-0665-4990-AB3C-24828DBF0D7B}" destId="{2A02143D-F878-439D-95F9-EE5FDA6C9B46}" srcOrd="8" destOrd="0" presId="urn:microsoft.com/office/officeart/2005/8/layout/bProcess2"/>
    <dgm:cxn modelId="{36891F6F-605E-489B-AC56-8A343BF6BE8E}" type="presParOf" srcId="{2A02143D-F878-439D-95F9-EE5FDA6C9B46}" destId="{146F9196-7AB6-4E32-8D18-D3268AD5F015}" srcOrd="0" destOrd="0" presId="urn:microsoft.com/office/officeart/2005/8/layout/bProcess2"/>
    <dgm:cxn modelId="{75B7E1B9-128B-4BF7-B113-A72F0295A567}" type="presParOf" srcId="{2A02143D-F878-439D-95F9-EE5FDA6C9B46}" destId="{974CAE85-335C-41D1-8F44-840F2C21C2CB}" srcOrd="1" destOrd="0" presId="urn:microsoft.com/office/officeart/2005/8/layout/bProcess2"/>
    <dgm:cxn modelId="{F7FDF991-E1D3-4EB4-B2C8-583E005B530A}" type="presParOf" srcId="{E5759C74-0665-4990-AB3C-24828DBF0D7B}" destId="{CFAC466B-BCAC-4FDF-BCD2-91CAF2C09027}" srcOrd="9" destOrd="0" presId="urn:microsoft.com/office/officeart/2005/8/layout/bProcess2"/>
    <dgm:cxn modelId="{B22C6843-5EA0-4873-A661-7D1E1FAEC6BA}" type="presParOf" srcId="{E5759C74-0665-4990-AB3C-24828DBF0D7B}" destId="{F5A579E0-F584-4358-975D-48BC557B6078}" srcOrd="10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7A252-F792-41C4-82B2-95CD1F326CE0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A1603BF5-138E-49D6-ACE1-20687DCD013E}">
      <dgm:prSet phldrT="[Testo]"/>
      <dgm:spPr/>
      <dgm:t>
        <a:bodyPr/>
        <a:lstStyle/>
        <a:p>
          <a:r>
            <a:rPr lang="it-IT" b="1" dirty="0"/>
            <a:t>2021-2022</a:t>
          </a:r>
        </a:p>
      </dgm:t>
    </dgm:pt>
    <dgm:pt modelId="{E8028BA4-C247-4478-A002-37C5E6BEBB18}" type="parTrans" cxnId="{78417D1D-A759-4EBD-A09D-DDC9923AC35A}">
      <dgm:prSet/>
      <dgm:spPr/>
      <dgm:t>
        <a:bodyPr/>
        <a:lstStyle/>
        <a:p>
          <a:endParaRPr lang="it-IT"/>
        </a:p>
      </dgm:t>
    </dgm:pt>
    <dgm:pt modelId="{36A05471-35AC-4745-8900-BB1DDFB91528}" type="sibTrans" cxnId="{78417D1D-A759-4EBD-A09D-DDC9923AC35A}">
      <dgm:prSet/>
      <dgm:spPr/>
      <dgm:t>
        <a:bodyPr/>
        <a:lstStyle/>
        <a:p>
          <a:endParaRPr lang="it-IT"/>
        </a:p>
      </dgm:t>
    </dgm:pt>
    <dgm:pt modelId="{A963E5BD-9FCF-4541-AFFC-A388C705047C}">
      <dgm:prSet phldrT="[Testo]"/>
      <dgm:spPr/>
      <dgm:t>
        <a:bodyPr/>
        <a:lstStyle/>
        <a:p>
          <a:r>
            <a:rPr lang="it-IT" b="1" dirty="0"/>
            <a:t>2022-2023</a:t>
          </a:r>
        </a:p>
      </dgm:t>
    </dgm:pt>
    <dgm:pt modelId="{7F2051F3-AE1B-43BC-BFCD-9485325B653D}" type="parTrans" cxnId="{AB5930A0-6F51-4310-9544-9077D37D7D5A}">
      <dgm:prSet/>
      <dgm:spPr/>
      <dgm:t>
        <a:bodyPr/>
        <a:lstStyle/>
        <a:p>
          <a:endParaRPr lang="it-IT"/>
        </a:p>
      </dgm:t>
    </dgm:pt>
    <dgm:pt modelId="{6AAC14BE-A592-472D-8201-EFBF8EDF67D7}" type="sibTrans" cxnId="{AB5930A0-6F51-4310-9544-9077D37D7D5A}">
      <dgm:prSet/>
      <dgm:spPr/>
      <dgm:t>
        <a:bodyPr/>
        <a:lstStyle/>
        <a:p>
          <a:endParaRPr lang="it-IT"/>
        </a:p>
      </dgm:t>
    </dgm:pt>
    <dgm:pt modelId="{581E3E13-67A3-493A-9A7A-3AC1F531AC3E}">
      <dgm:prSet phldrT="[Testo]"/>
      <dgm:spPr/>
      <dgm:t>
        <a:bodyPr/>
        <a:lstStyle/>
        <a:p>
          <a:r>
            <a:rPr lang="it-IT" dirty="0"/>
            <a:t>3 equipe di riflessione</a:t>
          </a:r>
        </a:p>
      </dgm:t>
    </dgm:pt>
    <dgm:pt modelId="{100E53DC-546A-46FD-8700-01953FE8C185}" type="parTrans" cxnId="{B93AA0D1-3672-4B76-BCD2-2336B7FCDF7B}">
      <dgm:prSet/>
      <dgm:spPr/>
      <dgm:t>
        <a:bodyPr/>
        <a:lstStyle/>
        <a:p>
          <a:endParaRPr lang="it-IT"/>
        </a:p>
      </dgm:t>
    </dgm:pt>
    <dgm:pt modelId="{07B400C1-2FD0-420A-A376-F357EE4B1530}" type="sibTrans" cxnId="{B93AA0D1-3672-4B76-BCD2-2336B7FCDF7B}">
      <dgm:prSet/>
      <dgm:spPr/>
      <dgm:t>
        <a:bodyPr/>
        <a:lstStyle/>
        <a:p>
          <a:endParaRPr lang="it-IT"/>
        </a:p>
      </dgm:t>
    </dgm:pt>
    <dgm:pt modelId="{2D94F620-870B-4355-ADED-31C6F379AEA4}">
      <dgm:prSet phldrT="[Testo]"/>
      <dgm:spPr/>
      <dgm:t>
        <a:bodyPr/>
        <a:lstStyle/>
        <a:p>
          <a:r>
            <a:rPr lang="it-IT" b="1" dirty="0"/>
            <a:t>2023-2024</a:t>
          </a:r>
        </a:p>
      </dgm:t>
    </dgm:pt>
    <dgm:pt modelId="{606ECF03-423F-4381-A4C7-8FD873A12133}" type="parTrans" cxnId="{A9961920-247E-483D-8D37-11DE0335C722}">
      <dgm:prSet/>
      <dgm:spPr/>
      <dgm:t>
        <a:bodyPr/>
        <a:lstStyle/>
        <a:p>
          <a:endParaRPr lang="it-IT"/>
        </a:p>
      </dgm:t>
    </dgm:pt>
    <dgm:pt modelId="{C523357A-BAA2-481D-B937-C1D0533DAD7A}" type="sibTrans" cxnId="{A9961920-247E-483D-8D37-11DE0335C722}">
      <dgm:prSet/>
      <dgm:spPr/>
      <dgm:t>
        <a:bodyPr/>
        <a:lstStyle/>
        <a:p>
          <a:endParaRPr lang="it-IT"/>
        </a:p>
      </dgm:t>
    </dgm:pt>
    <dgm:pt modelId="{66CDC6AA-59AB-478A-A7F6-5E92A8D23D1F}">
      <dgm:prSet phldrT="[Testo]"/>
      <dgm:spPr/>
      <dgm:t>
        <a:bodyPr/>
        <a:lstStyle/>
        <a:p>
          <a:r>
            <a:rPr lang="it-IT" dirty="0"/>
            <a:t>3 equipe di riflessione</a:t>
          </a:r>
        </a:p>
      </dgm:t>
    </dgm:pt>
    <dgm:pt modelId="{3FEC402C-BDA2-41CF-800F-983470F8B9B2}" type="parTrans" cxnId="{88C55897-75CA-45FD-9BC9-14D853326A72}">
      <dgm:prSet/>
      <dgm:spPr/>
      <dgm:t>
        <a:bodyPr/>
        <a:lstStyle/>
        <a:p>
          <a:endParaRPr lang="it-IT"/>
        </a:p>
      </dgm:t>
    </dgm:pt>
    <dgm:pt modelId="{76EA2F1A-B11F-4DDD-8ABD-FE09E4C3D98C}" type="sibTrans" cxnId="{88C55897-75CA-45FD-9BC9-14D853326A72}">
      <dgm:prSet/>
      <dgm:spPr/>
      <dgm:t>
        <a:bodyPr/>
        <a:lstStyle/>
        <a:p>
          <a:endParaRPr lang="it-IT"/>
        </a:p>
      </dgm:t>
    </dgm:pt>
    <dgm:pt modelId="{3296B635-E888-4BEE-88B1-0F8BDAC62822}">
      <dgm:prSet phldrT="[Testo]"/>
      <dgm:spPr/>
      <dgm:t>
        <a:bodyPr/>
        <a:lstStyle/>
        <a:p>
          <a:r>
            <a:rPr lang="it-IT" dirty="0"/>
            <a:t>Attivare questi orientamenti</a:t>
          </a:r>
        </a:p>
      </dgm:t>
    </dgm:pt>
    <dgm:pt modelId="{450969E1-1E37-46A6-8124-59EA591AF16A}" type="parTrans" cxnId="{EBCB9618-6970-4A3E-BBF9-2C64925510A2}">
      <dgm:prSet/>
      <dgm:spPr/>
      <dgm:t>
        <a:bodyPr/>
        <a:lstStyle/>
        <a:p>
          <a:endParaRPr lang="it-IT"/>
        </a:p>
      </dgm:t>
    </dgm:pt>
    <dgm:pt modelId="{6AAE7735-3C37-4015-B674-965FFC9F0E1C}" type="sibTrans" cxnId="{EBCB9618-6970-4A3E-BBF9-2C64925510A2}">
      <dgm:prSet/>
      <dgm:spPr/>
      <dgm:t>
        <a:bodyPr/>
        <a:lstStyle/>
        <a:p>
          <a:endParaRPr lang="it-IT"/>
        </a:p>
      </dgm:t>
    </dgm:pt>
    <dgm:pt modelId="{C8B504FF-1208-4373-8C35-1B3AEFC09D09}">
      <dgm:prSet phldrT="[Testo]"/>
      <dgm:spPr/>
      <dgm:t>
        <a:bodyPr/>
        <a:lstStyle/>
        <a:p>
          <a:r>
            <a:rPr lang="it-IT" dirty="0"/>
            <a:t>Consolidare lo stile d’animazione</a:t>
          </a:r>
        </a:p>
      </dgm:t>
    </dgm:pt>
    <dgm:pt modelId="{291FE2E0-2DEF-4499-8E54-19C820DEFE40}" type="parTrans" cxnId="{309436B4-18E0-4BC0-92CD-17384F5BFD3F}">
      <dgm:prSet/>
      <dgm:spPr/>
      <dgm:t>
        <a:bodyPr/>
        <a:lstStyle/>
        <a:p>
          <a:endParaRPr lang="it-IT"/>
        </a:p>
      </dgm:t>
    </dgm:pt>
    <dgm:pt modelId="{9CD09848-7B2E-4867-B2DF-FE362F56360E}" type="sibTrans" cxnId="{309436B4-18E0-4BC0-92CD-17384F5BFD3F}">
      <dgm:prSet/>
      <dgm:spPr/>
      <dgm:t>
        <a:bodyPr/>
        <a:lstStyle/>
        <a:p>
          <a:endParaRPr lang="it-IT"/>
        </a:p>
      </dgm:t>
    </dgm:pt>
    <dgm:pt modelId="{25FB1C74-2F98-44C7-863A-9AA63FA7F601}">
      <dgm:prSet phldrT="[Testo]"/>
      <dgm:spPr/>
      <dgm:t>
        <a:bodyPr/>
        <a:lstStyle/>
        <a:p>
          <a:r>
            <a:rPr lang="it-IT" dirty="0"/>
            <a:t>Verificare e rinnovare l’organizzazione</a:t>
          </a:r>
        </a:p>
      </dgm:t>
    </dgm:pt>
    <dgm:pt modelId="{204C0404-6205-4B03-9E94-03533EC56C55}" type="parTrans" cxnId="{CE7A3107-8322-477C-ABF3-EF999C282A24}">
      <dgm:prSet/>
      <dgm:spPr/>
      <dgm:t>
        <a:bodyPr/>
        <a:lstStyle/>
        <a:p>
          <a:endParaRPr lang="it-IT"/>
        </a:p>
      </dgm:t>
    </dgm:pt>
    <dgm:pt modelId="{27E5F729-FE1E-4E7B-A1D6-2577B0054782}" type="sibTrans" cxnId="{CE7A3107-8322-477C-ABF3-EF999C282A24}">
      <dgm:prSet/>
      <dgm:spPr/>
      <dgm:t>
        <a:bodyPr/>
        <a:lstStyle/>
        <a:p>
          <a:endParaRPr lang="it-IT"/>
        </a:p>
      </dgm:t>
    </dgm:pt>
    <dgm:pt modelId="{6A402C43-BD4E-47DE-AB1A-0ADC09B17D18}">
      <dgm:prSet phldrT="[Testo]"/>
      <dgm:spPr/>
      <dgm:t>
        <a:bodyPr/>
        <a:lstStyle/>
        <a:p>
          <a:r>
            <a:rPr lang="it-IT" dirty="0"/>
            <a:t>3 equipe di riflessione</a:t>
          </a:r>
        </a:p>
      </dgm:t>
    </dgm:pt>
    <dgm:pt modelId="{FDEA3007-4D5C-4B8E-98B1-806CAA3D99BE}" type="parTrans" cxnId="{65FB077D-9CB4-4D12-B7EA-9E5CD6E539F4}">
      <dgm:prSet/>
      <dgm:spPr/>
      <dgm:t>
        <a:bodyPr/>
        <a:lstStyle/>
        <a:p>
          <a:endParaRPr lang="it-IT"/>
        </a:p>
      </dgm:t>
    </dgm:pt>
    <dgm:pt modelId="{B2B1E939-E2A6-4F91-8482-4285576D9937}" type="sibTrans" cxnId="{65FB077D-9CB4-4D12-B7EA-9E5CD6E539F4}">
      <dgm:prSet/>
      <dgm:spPr/>
      <dgm:t>
        <a:bodyPr/>
        <a:lstStyle/>
        <a:p>
          <a:endParaRPr lang="it-IT"/>
        </a:p>
      </dgm:t>
    </dgm:pt>
    <dgm:pt modelId="{2EAAD8A0-E1D9-4BDC-A829-2CF3976DE309}" type="pres">
      <dgm:prSet presAssocID="{C2D7A252-F792-41C4-82B2-95CD1F326CE0}" presName="linear" presStyleCnt="0">
        <dgm:presLayoutVars>
          <dgm:dir/>
          <dgm:resizeHandles val="exact"/>
        </dgm:presLayoutVars>
      </dgm:prSet>
      <dgm:spPr/>
    </dgm:pt>
    <dgm:pt modelId="{303840A1-F133-45CA-BAC8-3807638952B7}" type="pres">
      <dgm:prSet presAssocID="{A1603BF5-138E-49D6-ACE1-20687DCD013E}" presName="comp" presStyleCnt="0"/>
      <dgm:spPr/>
    </dgm:pt>
    <dgm:pt modelId="{0740F57E-1318-4EB1-9B09-35547CEFD6E8}" type="pres">
      <dgm:prSet presAssocID="{A1603BF5-138E-49D6-ACE1-20687DCD013E}" presName="box" presStyleLbl="node1" presStyleIdx="0" presStyleCnt="3"/>
      <dgm:spPr/>
    </dgm:pt>
    <dgm:pt modelId="{AF63D8B9-05E5-410F-91BC-7936552C5FB0}" type="pres">
      <dgm:prSet presAssocID="{A1603BF5-138E-49D6-ACE1-20687DCD013E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7CF670FE-CD04-4AC2-ADF3-39C4B42A4EC5}" type="pres">
      <dgm:prSet presAssocID="{A1603BF5-138E-49D6-ACE1-20687DCD013E}" presName="text" presStyleLbl="node1" presStyleIdx="0" presStyleCnt="3">
        <dgm:presLayoutVars>
          <dgm:bulletEnabled val="1"/>
        </dgm:presLayoutVars>
      </dgm:prSet>
      <dgm:spPr/>
    </dgm:pt>
    <dgm:pt modelId="{B2B5FD0D-F3AF-4CD1-BA71-387B4131B44A}" type="pres">
      <dgm:prSet presAssocID="{36A05471-35AC-4745-8900-BB1DDFB91528}" presName="spacer" presStyleCnt="0"/>
      <dgm:spPr/>
    </dgm:pt>
    <dgm:pt modelId="{050161EF-5189-4979-BB43-8D737EB968E5}" type="pres">
      <dgm:prSet presAssocID="{A963E5BD-9FCF-4541-AFFC-A388C705047C}" presName="comp" presStyleCnt="0"/>
      <dgm:spPr/>
    </dgm:pt>
    <dgm:pt modelId="{72878608-9F96-45FD-B8F7-29AB40ACCD12}" type="pres">
      <dgm:prSet presAssocID="{A963E5BD-9FCF-4541-AFFC-A388C705047C}" presName="box" presStyleLbl="node1" presStyleIdx="1" presStyleCnt="3"/>
      <dgm:spPr/>
    </dgm:pt>
    <dgm:pt modelId="{00759056-00E1-4C2B-94A6-B7C3402443AD}" type="pres">
      <dgm:prSet presAssocID="{A963E5BD-9FCF-4541-AFFC-A388C705047C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1000" b="-11000"/>
          </a:stretch>
        </a:blipFill>
      </dgm:spPr>
    </dgm:pt>
    <dgm:pt modelId="{FF21CAEE-BC1B-4BBC-A3B1-2E02D56DC54F}" type="pres">
      <dgm:prSet presAssocID="{A963E5BD-9FCF-4541-AFFC-A388C705047C}" presName="text" presStyleLbl="node1" presStyleIdx="1" presStyleCnt="3">
        <dgm:presLayoutVars>
          <dgm:bulletEnabled val="1"/>
        </dgm:presLayoutVars>
      </dgm:prSet>
      <dgm:spPr/>
    </dgm:pt>
    <dgm:pt modelId="{B609F3E9-98D7-4700-A3F3-DB547E20BAAB}" type="pres">
      <dgm:prSet presAssocID="{6AAC14BE-A592-472D-8201-EFBF8EDF67D7}" presName="spacer" presStyleCnt="0"/>
      <dgm:spPr/>
    </dgm:pt>
    <dgm:pt modelId="{EB009F49-13DD-4AFF-B419-55F314303E04}" type="pres">
      <dgm:prSet presAssocID="{2D94F620-870B-4355-ADED-31C6F379AEA4}" presName="comp" presStyleCnt="0"/>
      <dgm:spPr/>
    </dgm:pt>
    <dgm:pt modelId="{31BE9D96-D8E5-4E05-8250-1B63579500CC}" type="pres">
      <dgm:prSet presAssocID="{2D94F620-870B-4355-ADED-31C6F379AEA4}" presName="box" presStyleLbl="node1" presStyleIdx="2" presStyleCnt="3"/>
      <dgm:spPr/>
    </dgm:pt>
    <dgm:pt modelId="{D59FF643-3915-4871-912C-849307C9C473}" type="pres">
      <dgm:prSet presAssocID="{2D94F620-870B-4355-ADED-31C6F379AEA4}" presName="img" presStyleLbl="fgImgPlace1" presStyleIdx="2" presStyleCnt="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19000" b="-19000"/>
          </a:stretch>
        </a:blipFill>
      </dgm:spPr>
    </dgm:pt>
    <dgm:pt modelId="{533BB356-0C44-4052-967C-5D68E6AE3AEF}" type="pres">
      <dgm:prSet presAssocID="{2D94F620-870B-4355-ADED-31C6F379AEA4}" presName="text" presStyleLbl="node1" presStyleIdx="2" presStyleCnt="3">
        <dgm:presLayoutVars>
          <dgm:bulletEnabled val="1"/>
        </dgm:presLayoutVars>
      </dgm:prSet>
      <dgm:spPr/>
    </dgm:pt>
  </dgm:ptLst>
  <dgm:cxnLst>
    <dgm:cxn modelId="{CE7A3107-8322-477C-ABF3-EF999C282A24}" srcId="{2D94F620-870B-4355-ADED-31C6F379AEA4}" destId="{25FB1C74-2F98-44C7-863A-9AA63FA7F601}" srcOrd="0" destOrd="0" parTransId="{204C0404-6205-4B03-9E94-03533EC56C55}" sibTransId="{27E5F729-FE1E-4E7B-A1D6-2577B0054782}"/>
    <dgm:cxn modelId="{445DC808-EBD0-4181-B2C9-9CCFD6E4B6B7}" type="presOf" srcId="{2D94F620-870B-4355-ADED-31C6F379AEA4}" destId="{533BB356-0C44-4052-967C-5D68E6AE3AEF}" srcOrd="1" destOrd="0" presId="urn:microsoft.com/office/officeart/2005/8/layout/vList4"/>
    <dgm:cxn modelId="{F2EF9309-78C9-490C-A7BD-5559FC5D2336}" type="presOf" srcId="{66CDC6AA-59AB-478A-A7F6-5E92A8D23D1F}" destId="{533BB356-0C44-4052-967C-5D68E6AE3AEF}" srcOrd="1" destOrd="2" presId="urn:microsoft.com/office/officeart/2005/8/layout/vList4"/>
    <dgm:cxn modelId="{AEA6F90E-EBD3-4594-BBDB-90750C42E128}" type="presOf" srcId="{25FB1C74-2F98-44C7-863A-9AA63FA7F601}" destId="{533BB356-0C44-4052-967C-5D68E6AE3AEF}" srcOrd="1" destOrd="1" presId="urn:microsoft.com/office/officeart/2005/8/layout/vList4"/>
    <dgm:cxn modelId="{EBCB9618-6970-4A3E-BBF9-2C64925510A2}" srcId="{A1603BF5-138E-49D6-ACE1-20687DCD013E}" destId="{3296B635-E888-4BEE-88B1-0F8BDAC62822}" srcOrd="0" destOrd="0" parTransId="{450969E1-1E37-46A6-8124-59EA591AF16A}" sibTransId="{6AAE7735-3C37-4015-B674-965FFC9F0E1C}"/>
    <dgm:cxn modelId="{78417D1D-A759-4EBD-A09D-DDC9923AC35A}" srcId="{C2D7A252-F792-41C4-82B2-95CD1F326CE0}" destId="{A1603BF5-138E-49D6-ACE1-20687DCD013E}" srcOrd="0" destOrd="0" parTransId="{E8028BA4-C247-4478-A002-37C5E6BEBB18}" sibTransId="{36A05471-35AC-4745-8900-BB1DDFB91528}"/>
    <dgm:cxn modelId="{A9961920-247E-483D-8D37-11DE0335C722}" srcId="{C2D7A252-F792-41C4-82B2-95CD1F326CE0}" destId="{2D94F620-870B-4355-ADED-31C6F379AEA4}" srcOrd="2" destOrd="0" parTransId="{606ECF03-423F-4381-A4C7-8FD873A12133}" sibTransId="{C523357A-BAA2-481D-B937-C1D0533DAD7A}"/>
    <dgm:cxn modelId="{2800152E-2326-4FE9-BAE2-4CE1B14A893B}" type="presOf" srcId="{6A402C43-BD4E-47DE-AB1A-0ADC09B17D18}" destId="{0740F57E-1318-4EB1-9B09-35547CEFD6E8}" srcOrd="0" destOrd="2" presId="urn:microsoft.com/office/officeart/2005/8/layout/vList4"/>
    <dgm:cxn modelId="{3109B136-3E17-4C23-B88D-944333DAF058}" type="presOf" srcId="{C8B504FF-1208-4373-8C35-1B3AEFC09D09}" destId="{72878608-9F96-45FD-B8F7-29AB40ACCD12}" srcOrd="0" destOrd="1" presId="urn:microsoft.com/office/officeart/2005/8/layout/vList4"/>
    <dgm:cxn modelId="{7828B448-3016-497C-89D1-C70147CD8DAA}" type="presOf" srcId="{581E3E13-67A3-493A-9A7A-3AC1F531AC3E}" destId="{FF21CAEE-BC1B-4BBC-A3B1-2E02D56DC54F}" srcOrd="1" destOrd="2" presId="urn:microsoft.com/office/officeart/2005/8/layout/vList4"/>
    <dgm:cxn modelId="{1657634F-2C88-4B48-AE5F-8BA0D7AA43C0}" type="presOf" srcId="{3296B635-E888-4BEE-88B1-0F8BDAC62822}" destId="{0740F57E-1318-4EB1-9B09-35547CEFD6E8}" srcOrd="0" destOrd="1" presId="urn:microsoft.com/office/officeart/2005/8/layout/vList4"/>
    <dgm:cxn modelId="{9B9EDE4F-E039-4DA1-87A2-07DD13A23914}" type="presOf" srcId="{6A402C43-BD4E-47DE-AB1A-0ADC09B17D18}" destId="{7CF670FE-CD04-4AC2-ADF3-39C4B42A4EC5}" srcOrd="1" destOrd="2" presId="urn:microsoft.com/office/officeart/2005/8/layout/vList4"/>
    <dgm:cxn modelId="{BB0FC273-B095-4778-9178-B2B758416F9E}" type="presOf" srcId="{A1603BF5-138E-49D6-ACE1-20687DCD013E}" destId="{7CF670FE-CD04-4AC2-ADF3-39C4B42A4EC5}" srcOrd="1" destOrd="0" presId="urn:microsoft.com/office/officeart/2005/8/layout/vList4"/>
    <dgm:cxn modelId="{0CD8F054-B265-4F19-9FAA-F570668AC106}" type="presOf" srcId="{581E3E13-67A3-493A-9A7A-3AC1F531AC3E}" destId="{72878608-9F96-45FD-B8F7-29AB40ACCD12}" srcOrd="0" destOrd="2" presId="urn:microsoft.com/office/officeart/2005/8/layout/vList4"/>
    <dgm:cxn modelId="{BD63D379-A89A-4984-BEDD-43854CD201A5}" type="presOf" srcId="{A1603BF5-138E-49D6-ACE1-20687DCD013E}" destId="{0740F57E-1318-4EB1-9B09-35547CEFD6E8}" srcOrd="0" destOrd="0" presId="urn:microsoft.com/office/officeart/2005/8/layout/vList4"/>
    <dgm:cxn modelId="{65FB077D-9CB4-4D12-B7EA-9E5CD6E539F4}" srcId="{A1603BF5-138E-49D6-ACE1-20687DCD013E}" destId="{6A402C43-BD4E-47DE-AB1A-0ADC09B17D18}" srcOrd="1" destOrd="0" parTransId="{FDEA3007-4D5C-4B8E-98B1-806CAA3D99BE}" sibTransId="{B2B1E939-E2A6-4F91-8482-4285576D9937}"/>
    <dgm:cxn modelId="{88C55897-75CA-45FD-9BC9-14D853326A72}" srcId="{2D94F620-870B-4355-ADED-31C6F379AEA4}" destId="{66CDC6AA-59AB-478A-A7F6-5E92A8D23D1F}" srcOrd="1" destOrd="0" parTransId="{3FEC402C-BDA2-41CF-800F-983470F8B9B2}" sibTransId="{76EA2F1A-B11F-4DDD-8ABD-FE09E4C3D98C}"/>
    <dgm:cxn modelId="{69E06E98-8B44-4EC7-B78B-D81A452C4A3F}" type="presOf" srcId="{A963E5BD-9FCF-4541-AFFC-A388C705047C}" destId="{FF21CAEE-BC1B-4BBC-A3B1-2E02D56DC54F}" srcOrd="1" destOrd="0" presId="urn:microsoft.com/office/officeart/2005/8/layout/vList4"/>
    <dgm:cxn modelId="{AB5930A0-6F51-4310-9544-9077D37D7D5A}" srcId="{C2D7A252-F792-41C4-82B2-95CD1F326CE0}" destId="{A963E5BD-9FCF-4541-AFFC-A388C705047C}" srcOrd="1" destOrd="0" parTransId="{7F2051F3-AE1B-43BC-BFCD-9485325B653D}" sibTransId="{6AAC14BE-A592-472D-8201-EFBF8EDF67D7}"/>
    <dgm:cxn modelId="{E2578AA4-9DC6-4A57-BA37-F160291D3D38}" type="presOf" srcId="{3296B635-E888-4BEE-88B1-0F8BDAC62822}" destId="{7CF670FE-CD04-4AC2-ADF3-39C4B42A4EC5}" srcOrd="1" destOrd="1" presId="urn:microsoft.com/office/officeart/2005/8/layout/vList4"/>
    <dgm:cxn modelId="{EF43F5A7-117A-4803-9A34-8AC1B3C8362F}" type="presOf" srcId="{2D94F620-870B-4355-ADED-31C6F379AEA4}" destId="{31BE9D96-D8E5-4E05-8250-1B63579500CC}" srcOrd="0" destOrd="0" presId="urn:microsoft.com/office/officeart/2005/8/layout/vList4"/>
    <dgm:cxn modelId="{309436B4-18E0-4BC0-92CD-17384F5BFD3F}" srcId="{A963E5BD-9FCF-4541-AFFC-A388C705047C}" destId="{C8B504FF-1208-4373-8C35-1B3AEFC09D09}" srcOrd="0" destOrd="0" parTransId="{291FE2E0-2DEF-4499-8E54-19C820DEFE40}" sibTransId="{9CD09848-7B2E-4867-B2DF-FE362F56360E}"/>
    <dgm:cxn modelId="{4D8457B8-94B3-4A84-B2B3-91DA76424155}" type="presOf" srcId="{A963E5BD-9FCF-4541-AFFC-A388C705047C}" destId="{72878608-9F96-45FD-B8F7-29AB40ACCD12}" srcOrd="0" destOrd="0" presId="urn:microsoft.com/office/officeart/2005/8/layout/vList4"/>
    <dgm:cxn modelId="{BB8643C0-FBBA-4937-8918-115EE94CF5F7}" type="presOf" srcId="{66CDC6AA-59AB-478A-A7F6-5E92A8D23D1F}" destId="{31BE9D96-D8E5-4E05-8250-1B63579500CC}" srcOrd="0" destOrd="2" presId="urn:microsoft.com/office/officeart/2005/8/layout/vList4"/>
    <dgm:cxn modelId="{0E8E13C9-57AB-44E6-927C-63247119C032}" type="presOf" srcId="{25FB1C74-2F98-44C7-863A-9AA63FA7F601}" destId="{31BE9D96-D8E5-4E05-8250-1B63579500CC}" srcOrd="0" destOrd="1" presId="urn:microsoft.com/office/officeart/2005/8/layout/vList4"/>
    <dgm:cxn modelId="{B93AA0D1-3672-4B76-BCD2-2336B7FCDF7B}" srcId="{A963E5BD-9FCF-4541-AFFC-A388C705047C}" destId="{581E3E13-67A3-493A-9A7A-3AC1F531AC3E}" srcOrd="1" destOrd="0" parTransId="{100E53DC-546A-46FD-8700-01953FE8C185}" sibTransId="{07B400C1-2FD0-420A-A376-F357EE4B1530}"/>
    <dgm:cxn modelId="{B6E3F0E9-D4FA-48AA-80CC-1722B2B887A1}" type="presOf" srcId="{C2D7A252-F792-41C4-82B2-95CD1F326CE0}" destId="{2EAAD8A0-E1D9-4BDC-A829-2CF3976DE309}" srcOrd="0" destOrd="0" presId="urn:microsoft.com/office/officeart/2005/8/layout/vList4"/>
    <dgm:cxn modelId="{E7922DF7-09B2-4806-BCD8-904BD5D40FB0}" type="presOf" srcId="{C8B504FF-1208-4373-8C35-1B3AEFC09D09}" destId="{FF21CAEE-BC1B-4BBC-A3B1-2E02D56DC54F}" srcOrd="1" destOrd="1" presId="urn:microsoft.com/office/officeart/2005/8/layout/vList4"/>
    <dgm:cxn modelId="{E1575971-AAFC-4F75-A1D3-E76C938AF00B}" type="presParOf" srcId="{2EAAD8A0-E1D9-4BDC-A829-2CF3976DE309}" destId="{303840A1-F133-45CA-BAC8-3807638952B7}" srcOrd="0" destOrd="0" presId="urn:microsoft.com/office/officeart/2005/8/layout/vList4"/>
    <dgm:cxn modelId="{2042A7C7-104B-436C-981C-96FB70E73598}" type="presParOf" srcId="{303840A1-F133-45CA-BAC8-3807638952B7}" destId="{0740F57E-1318-4EB1-9B09-35547CEFD6E8}" srcOrd="0" destOrd="0" presId="urn:microsoft.com/office/officeart/2005/8/layout/vList4"/>
    <dgm:cxn modelId="{7FE03B25-2D9F-42CB-A531-5EC577886F6A}" type="presParOf" srcId="{303840A1-F133-45CA-BAC8-3807638952B7}" destId="{AF63D8B9-05E5-410F-91BC-7936552C5FB0}" srcOrd="1" destOrd="0" presId="urn:microsoft.com/office/officeart/2005/8/layout/vList4"/>
    <dgm:cxn modelId="{758D9A25-EA30-44E6-9110-C292259A1392}" type="presParOf" srcId="{303840A1-F133-45CA-BAC8-3807638952B7}" destId="{7CF670FE-CD04-4AC2-ADF3-39C4B42A4EC5}" srcOrd="2" destOrd="0" presId="urn:microsoft.com/office/officeart/2005/8/layout/vList4"/>
    <dgm:cxn modelId="{0E4BB15A-FA07-4AA7-A8FA-63CF8A26EBC3}" type="presParOf" srcId="{2EAAD8A0-E1D9-4BDC-A829-2CF3976DE309}" destId="{B2B5FD0D-F3AF-4CD1-BA71-387B4131B44A}" srcOrd="1" destOrd="0" presId="urn:microsoft.com/office/officeart/2005/8/layout/vList4"/>
    <dgm:cxn modelId="{CBF5B97B-62C0-4598-9948-2B83265280B6}" type="presParOf" srcId="{2EAAD8A0-E1D9-4BDC-A829-2CF3976DE309}" destId="{050161EF-5189-4979-BB43-8D737EB968E5}" srcOrd="2" destOrd="0" presId="urn:microsoft.com/office/officeart/2005/8/layout/vList4"/>
    <dgm:cxn modelId="{9B65039F-F35E-4A86-AAAE-E1C0CB7B1D8A}" type="presParOf" srcId="{050161EF-5189-4979-BB43-8D737EB968E5}" destId="{72878608-9F96-45FD-B8F7-29AB40ACCD12}" srcOrd="0" destOrd="0" presId="urn:microsoft.com/office/officeart/2005/8/layout/vList4"/>
    <dgm:cxn modelId="{5CB242DF-8B1F-4926-9F9F-9F71CAB8C837}" type="presParOf" srcId="{050161EF-5189-4979-BB43-8D737EB968E5}" destId="{00759056-00E1-4C2B-94A6-B7C3402443AD}" srcOrd="1" destOrd="0" presId="urn:microsoft.com/office/officeart/2005/8/layout/vList4"/>
    <dgm:cxn modelId="{27EFD4A1-F83E-4ED5-8BC5-F5D46E1F3B7F}" type="presParOf" srcId="{050161EF-5189-4979-BB43-8D737EB968E5}" destId="{FF21CAEE-BC1B-4BBC-A3B1-2E02D56DC54F}" srcOrd="2" destOrd="0" presId="urn:microsoft.com/office/officeart/2005/8/layout/vList4"/>
    <dgm:cxn modelId="{27AD0F22-BED7-4EE6-A14F-F5B68DAE72CC}" type="presParOf" srcId="{2EAAD8A0-E1D9-4BDC-A829-2CF3976DE309}" destId="{B609F3E9-98D7-4700-A3F3-DB547E20BAAB}" srcOrd="3" destOrd="0" presId="urn:microsoft.com/office/officeart/2005/8/layout/vList4"/>
    <dgm:cxn modelId="{66C41EC0-23C0-4276-8C65-C7DA6DEB139D}" type="presParOf" srcId="{2EAAD8A0-E1D9-4BDC-A829-2CF3976DE309}" destId="{EB009F49-13DD-4AFF-B419-55F314303E04}" srcOrd="4" destOrd="0" presId="urn:microsoft.com/office/officeart/2005/8/layout/vList4"/>
    <dgm:cxn modelId="{47FE1CA1-7671-458F-AD62-652794D95FE6}" type="presParOf" srcId="{EB009F49-13DD-4AFF-B419-55F314303E04}" destId="{31BE9D96-D8E5-4E05-8250-1B63579500CC}" srcOrd="0" destOrd="0" presId="urn:microsoft.com/office/officeart/2005/8/layout/vList4"/>
    <dgm:cxn modelId="{C494E7FF-E33E-41FF-BA5D-10D827503DFD}" type="presParOf" srcId="{EB009F49-13DD-4AFF-B419-55F314303E04}" destId="{D59FF643-3915-4871-912C-849307C9C473}" srcOrd="1" destOrd="0" presId="urn:microsoft.com/office/officeart/2005/8/layout/vList4"/>
    <dgm:cxn modelId="{BAA90E31-943F-4AB4-9C1E-77DE337FF924}" type="presParOf" srcId="{EB009F49-13DD-4AFF-B419-55F314303E04}" destId="{533BB356-0C44-4052-967C-5D68E6AE3AE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839705C-BD46-483F-A4B0-756A75C93E3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D530BE5D-4093-4C0A-8397-0B53D39DDEBD}">
      <dgm:prSet phldrT="[Testo]"/>
      <dgm:spPr/>
      <dgm:t>
        <a:bodyPr/>
        <a:lstStyle/>
        <a:p>
          <a:r>
            <a:rPr lang="it-IT" b="1" dirty="0"/>
            <a:t>Giugno</a:t>
          </a:r>
          <a:r>
            <a:rPr lang="it-IT" dirty="0"/>
            <a:t> – Inviare orientamenti  </a:t>
          </a:r>
        </a:p>
      </dgm:t>
    </dgm:pt>
    <dgm:pt modelId="{307FAFE5-182D-459F-ACB3-AEA7A64172F5}" type="parTrans" cxnId="{14E45478-FD04-4768-90B9-914A96C1978B}">
      <dgm:prSet/>
      <dgm:spPr/>
      <dgm:t>
        <a:bodyPr/>
        <a:lstStyle/>
        <a:p>
          <a:endParaRPr lang="it-IT"/>
        </a:p>
      </dgm:t>
    </dgm:pt>
    <dgm:pt modelId="{983769A5-A9A0-4C29-9CFF-F4E1600FF2DA}" type="sibTrans" cxnId="{14E45478-FD04-4768-90B9-914A96C1978B}">
      <dgm:prSet/>
      <dgm:spPr/>
      <dgm:t>
        <a:bodyPr/>
        <a:lstStyle/>
        <a:p>
          <a:endParaRPr lang="it-IT"/>
        </a:p>
      </dgm:t>
    </dgm:pt>
    <dgm:pt modelId="{855ECFE0-60FC-41E4-B173-D55C19442E0C}">
      <dgm:prSet/>
      <dgm:spPr/>
      <dgm:t>
        <a:bodyPr/>
        <a:lstStyle/>
        <a:p>
          <a:r>
            <a:rPr lang="it-IT" b="1" dirty="0"/>
            <a:t>Settembre</a:t>
          </a:r>
          <a:r>
            <a:rPr lang="it-IT" dirty="0"/>
            <a:t> – Programmazioni ADMA – livelli </a:t>
          </a:r>
        </a:p>
      </dgm:t>
    </dgm:pt>
    <dgm:pt modelId="{FDF388E4-A6BB-4178-AF33-E4A0D9B0F1A0}" type="parTrans" cxnId="{ED322790-BC17-4954-850F-7C08D1E9881B}">
      <dgm:prSet/>
      <dgm:spPr/>
      <dgm:t>
        <a:bodyPr/>
        <a:lstStyle/>
        <a:p>
          <a:endParaRPr lang="it-IT"/>
        </a:p>
      </dgm:t>
    </dgm:pt>
    <dgm:pt modelId="{38F8DA20-0765-4C08-A978-299FD3949219}" type="sibTrans" cxnId="{ED322790-BC17-4954-850F-7C08D1E9881B}">
      <dgm:prSet/>
      <dgm:spPr/>
      <dgm:t>
        <a:bodyPr/>
        <a:lstStyle/>
        <a:p>
          <a:endParaRPr lang="it-IT"/>
        </a:p>
      </dgm:t>
    </dgm:pt>
    <dgm:pt modelId="{B895A45D-053B-45C2-BB1C-1298F7CAC46C}">
      <dgm:prSet/>
      <dgm:spPr/>
      <dgm:t>
        <a:bodyPr/>
        <a:lstStyle/>
        <a:p>
          <a:r>
            <a:rPr lang="it-IT" b="1" dirty="0"/>
            <a:t>Gennaio</a:t>
          </a:r>
          <a:r>
            <a:rPr lang="it-IT" dirty="0"/>
            <a:t> – Giornate Spiritualità Famiglia Salesiana</a:t>
          </a:r>
        </a:p>
      </dgm:t>
    </dgm:pt>
    <dgm:pt modelId="{74ED7933-9584-4B33-A5A1-21E332996451}" type="parTrans" cxnId="{1383629B-3E07-4C48-86F8-517D57F43DBA}">
      <dgm:prSet/>
      <dgm:spPr/>
      <dgm:t>
        <a:bodyPr/>
        <a:lstStyle/>
        <a:p>
          <a:endParaRPr lang="it-IT"/>
        </a:p>
      </dgm:t>
    </dgm:pt>
    <dgm:pt modelId="{17763E54-38B7-4072-BE9E-BDAE17BA1E82}" type="sibTrans" cxnId="{1383629B-3E07-4C48-86F8-517D57F43DBA}">
      <dgm:prSet/>
      <dgm:spPr/>
      <dgm:t>
        <a:bodyPr/>
        <a:lstStyle/>
        <a:p>
          <a:endParaRPr lang="it-IT"/>
        </a:p>
      </dgm:t>
    </dgm:pt>
    <dgm:pt modelId="{6D143890-1AA0-4ABF-BEC6-6F0AEEB8F74C}">
      <dgm:prSet/>
      <dgm:spPr/>
      <dgm:t>
        <a:bodyPr/>
        <a:lstStyle/>
        <a:p>
          <a:r>
            <a:rPr lang="it-IT" b="1" dirty="0"/>
            <a:t>Aprile - Maggio</a:t>
          </a:r>
          <a:r>
            <a:rPr lang="it-IT" dirty="0"/>
            <a:t> – Messe María – Novena – Festa Ausiliatrice</a:t>
          </a:r>
        </a:p>
      </dgm:t>
    </dgm:pt>
    <dgm:pt modelId="{C466298C-E564-4FD3-8026-8E70EEE9EA63}" type="parTrans" cxnId="{B16DA7C3-1D44-49E1-A712-CF08D57B5ABC}">
      <dgm:prSet/>
      <dgm:spPr/>
      <dgm:t>
        <a:bodyPr/>
        <a:lstStyle/>
        <a:p>
          <a:endParaRPr lang="it-IT"/>
        </a:p>
      </dgm:t>
    </dgm:pt>
    <dgm:pt modelId="{164D96AC-E6C9-468B-8BEE-EA549F54A674}" type="sibTrans" cxnId="{B16DA7C3-1D44-49E1-A712-CF08D57B5ABC}">
      <dgm:prSet/>
      <dgm:spPr/>
      <dgm:t>
        <a:bodyPr/>
        <a:lstStyle/>
        <a:p>
          <a:endParaRPr lang="it-IT"/>
        </a:p>
      </dgm:t>
    </dgm:pt>
    <dgm:pt modelId="{A2F0E1B7-5478-47BB-A814-15756726208B}">
      <dgm:prSet/>
      <dgm:spPr/>
      <dgm:t>
        <a:bodyPr/>
        <a:lstStyle/>
        <a:p>
          <a:r>
            <a:rPr lang="it-IT" b="1" dirty="0"/>
            <a:t>Luglio - Agosto </a:t>
          </a:r>
          <a:r>
            <a:rPr lang="it-IT" dirty="0"/>
            <a:t>– State mariano (EE.SS. Ritiri…) </a:t>
          </a:r>
        </a:p>
      </dgm:t>
    </dgm:pt>
    <dgm:pt modelId="{204612B3-63D9-4E48-A8AA-10F2BA19F272}" type="parTrans" cxnId="{08A92BF0-7770-4504-97E0-581036FEE7C4}">
      <dgm:prSet/>
      <dgm:spPr/>
      <dgm:t>
        <a:bodyPr/>
        <a:lstStyle/>
        <a:p>
          <a:endParaRPr lang="it-IT"/>
        </a:p>
      </dgm:t>
    </dgm:pt>
    <dgm:pt modelId="{9C992B50-97C9-4793-B67F-6813D15575B2}" type="sibTrans" cxnId="{08A92BF0-7770-4504-97E0-581036FEE7C4}">
      <dgm:prSet/>
      <dgm:spPr/>
      <dgm:t>
        <a:bodyPr/>
        <a:lstStyle/>
        <a:p>
          <a:endParaRPr lang="it-IT"/>
        </a:p>
      </dgm:t>
    </dgm:pt>
    <dgm:pt modelId="{C27F2E6B-AB0B-4A39-8F6C-AA5C895949A3}" type="pres">
      <dgm:prSet presAssocID="{6839705C-BD46-483F-A4B0-756A75C93E32}" presName="Name0" presStyleCnt="0">
        <dgm:presLayoutVars>
          <dgm:chMax val="7"/>
          <dgm:chPref val="7"/>
          <dgm:dir/>
        </dgm:presLayoutVars>
      </dgm:prSet>
      <dgm:spPr/>
    </dgm:pt>
    <dgm:pt modelId="{2518CC3D-42A9-458A-B548-C80C93FF461C}" type="pres">
      <dgm:prSet presAssocID="{6839705C-BD46-483F-A4B0-756A75C93E32}" presName="Name1" presStyleCnt="0"/>
      <dgm:spPr/>
    </dgm:pt>
    <dgm:pt modelId="{3B7764A7-BA00-485A-AB69-F3FB69B38D80}" type="pres">
      <dgm:prSet presAssocID="{6839705C-BD46-483F-A4B0-756A75C93E32}" presName="cycle" presStyleCnt="0"/>
      <dgm:spPr/>
    </dgm:pt>
    <dgm:pt modelId="{6ECF8585-0CF9-43F6-8094-DAA8B8AA1DEE}" type="pres">
      <dgm:prSet presAssocID="{6839705C-BD46-483F-A4B0-756A75C93E32}" presName="srcNode" presStyleLbl="node1" presStyleIdx="0" presStyleCnt="5"/>
      <dgm:spPr/>
    </dgm:pt>
    <dgm:pt modelId="{07462E66-76D9-4A77-8578-E2B839531574}" type="pres">
      <dgm:prSet presAssocID="{6839705C-BD46-483F-A4B0-756A75C93E32}" presName="conn" presStyleLbl="parChTrans1D2" presStyleIdx="0" presStyleCnt="1"/>
      <dgm:spPr/>
    </dgm:pt>
    <dgm:pt modelId="{7777141A-DD40-45AE-8C2B-C4943C0CA4B9}" type="pres">
      <dgm:prSet presAssocID="{6839705C-BD46-483F-A4B0-756A75C93E32}" presName="extraNode" presStyleLbl="node1" presStyleIdx="0" presStyleCnt="5"/>
      <dgm:spPr/>
    </dgm:pt>
    <dgm:pt modelId="{B76A5E37-DA63-42C0-AF80-6FCC0B60959C}" type="pres">
      <dgm:prSet presAssocID="{6839705C-BD46-483F-A4B0-756A75C93E32}" presName="dstNode" presStyleLbl="node1" presStyleIdx="0" presStyleCnt="5"/>
      <dgm:spPr/>
    </dgm:pt>
    <dgm:pt modelId="{761D7ADE-1FA6-4CD3-8A7F-6C434EF17DD7}" type="pres">
      <dgm:prSet presAssocID="{D530BE5D-4093-4C0A-8397-0B53D39DDEBD}" presName="text_1" presStyleLbl="node1" presStyleIdx="0" presStyleCnt="5">
        <dgm:presLayoutVars>
          <dgm:bulletEnabled val="1"/>
        </dgm:presLayoutVars>
      </dgm:prSet>
      <dgm:spPr/>
    </dgm:pt>
    <dgm:pt modelId="{2E51AEEE-2767-4914-9382-AA601C055281}" type="pres">
      <dgm:prSet presAssocID="{D530BE5D-4093-4C0A-8397-0B53D39DDEBD}" presName="accent_1" presStyleCnt="0"/>
      <dgm:spPr/>
    </dgm:pt>
    <dgm:pt modelId="{D1CE637C-53C3-49EF-A0E6-3AF30F5F4A41}" type="pres">
      <dgm:prSet presAssocID="{D530BE5D-4093-4C0A-8397-0B53D39DDEBD}" presName="accentRepeatNode" presStyleLbl="solidFgAcc1" presStyleIdx="0" presStyleCnt="5"/>
      <dgm:spPr/>
    </dgm:pt>
    <dgm:pt modelId="{90D4E020-0F94-4993-9236-1F66B1E13C9A}" type="pres">
      <dgm:prSet presAssocID="{A2F0E1B7-5478-47BB-A814-15756726208B}" presName="text_2" presStyleLbl="node1" presStyleIdx="1" presStyleCnt="5">
        <dgm:presLayoutVars>
          <dgm:bulletEnabled val="1"/>
        </dgm:presLayoutVars>
      </dgm:prSet>
      <dgm:spPr/>
    </dgm:pt>
    <dgm:pt modelId="{D986F5AB-591F-4A60-8A22-DF4CCF3B0A7C}" type="pres">
      <dgm:prSet presAssocID="{A2F0E1B7-5478-47BB-A814-15756726208B}" presName="accent_2" presStyleCnt="0"/>
      <dgm:spPr/>
    </dgm:pt>
    <dgm:pt modelId="{394E2E37-5D89-4D82-A757-9C48816F8DDE}" type="pres">
      <dgm:prSet presAssocID="{A2F0E1B7-5478-47BB-A814-15756726208B}" presName="accentRepeatNode" presStyleLbl="solidFgAcc1" presStyleIdx="1" presStyleCnt="5"/>
      <dgm:spPr/>
    </dgm:pt>
    <dgm:pt modelId="{7F1FFC02-130A-4211-88BD-1FE348D697B2}" type="pres">
      <dgm:prSet presAssocID="{855ECFE0-60FC-41E4-B173-D55C19442E0C}" presName="text_3" presStyleLbl="node1" presStyleIdx="2" presStyleCnt="5">
        <dgm:presLayoutVars>
          <dgm:bulletEnabled val="1"/>
        </dgm:presLayoutVars>
      </dgm:prSet>
      <dgm:spPr/>
    </dgm:pt>
    <dgm:pt modelId="{434F6695-19C8-4CD7-A1CB-E9DF72B812B8}" type="pres">
      <dgm:prSet presAssocID="{855ECFE0-60FC-41E4-B173-D55C19442E0C}" presName="accent_3" presStyleCnt="0"/>
      <dgm:spPr/>
    </dgm:pt>
    <dgm:pt modelId="{2FBD2A71-52B7-463F-956D-C1E824F834EF}" type="pres">
      <dgm:prSet presAssocID="{855ECFE0-60FC-41E4-B173-D55C19442E0C}" presName="accentRepeatNode" presStyleLbl="solidFgAcc1" presStyleIdx="2" presStyleCnt="5"/>
      <dgm:spPr/>
    </dgm:pt>
    <dgm:pt modelId="{E1DC0079-7424-4782-89DC-E9D4D7078D78}" type="pres">
      <dgm:prSet presAssocID="{B895A45D-053B-45C2-BB1C-1298F7CAC46C}" presName="text_4" presStyleLbl="node1" presStyleIdx="3" presStyleCnt="5">
        <dgm:presLayoutVars>
          <dgm:bulletEnabled val="1"/>
        </dgm:presLayoutVars>
      </dgm:prSet>
      <dgm:spPr/>
    </dgm:pt>
    <dgm:pt modelId="{456574F5-E30B-4FDB-A381-36E43F6C3C27}" type="pres">
      <dgm:prSet presAssocID="{B895A45D-053B-45C2-BB1C-1298F7CAC46C}" presName="accent_4" presStyleCnt="0"/>
      <dgm:spPr/>
    </dgm:pt>
    <dgm:pt modelId="{185A6629-86AD-4DE8-B02A-AD068F23DC27}" type="pres">
      <dgm:prSet presAssocID="{B895A45D-053B-45C2-BB1C-1298F7CAC46C}" presName="accentRepeatNode" presStyleLbl="solidFgAcc1" presStyleIdx="3" presStyleCnt="5"/>
      <dgm:spPr/>
    </dgm:pt>
    <dgm:pt modelId="{08C94178-A685-4417-B462-B39BEAA9B798}" type="pres">
      <dgm:prSet presAssocID="{6D143890-1AA0-4ABF-BEC6-6F0AEEB8F74C}" presName="text_5" presStyleLbl="node1" presStyleIdx="4" presStyleCnt="5">
        <dgm:presLayoutVars>
          <dgm:bulletEnabled val="1"/>
        </dgm:presLayoutVars>
      </dgm:prSet>
      <dgm:spPr/>
    </dgm:pt>
    <dgm:pt modelId="{DC2FDC36-A2D0-456F-B025-2E68500BC6E9}" type="pres">
      <dgm:prSet presAssocID="{6D143890-1AA0-4ABF-BEC6-6F0AEEB8F74C}" presName="accent_5" presStyleCnt="0"/>
      <dgm:spPr/>
    </dgm:pt>
    <dgm:pt modelId="{0323E291-7C55-440B-AFA6-20F6E6D6AB48}" type="pres">
      <dgm:prSet presAssocID="{6D143890-1AA0-4ABF-BEC6-6F0AEEB8F74C}" presName="accentRepeatNode" presStyleLbl="solidFgAcc1" presStyleIdx="4" presStyleCnt="5"/>
      <dgm:spPr/>
    </dgm:pt>
  </dgm:ptLst>
  <dgm:cxnLst>
    <dgm:cxn modelId="{F634F41D-7115-420A-9D03-4249B537284D}" type="presOf" srcId="{6839705C-BD46-483F-A4B0-756A75C93E32}" destId="{C27F2E6B-AB0B-4A39-8F6C-AA5C895949A3}" srcOrd="0" destOrd="0" presId="urn:microsoft.com/office/officeart/2008/layout/VerticalCurvedList"/>
    <dgm:cxn modelId="{EBA8322B-1DF1-466C-9AA1-B765A4A3612F}" type="presOf" srcId="{6D143890-1AA0-4ABF-BEC6-6F0AEEB8F74C}" destId="{08C94178-A685-4417-B462-B39BEAA9B798}" srcOrd="0" destOrd="0" presId="urn:microsoft.com/office/officeart/2008/layout/VerticalCurvedList"/>
    <dgm:cxn modelId="{C0E9C837-EAEC-4CD1-B5F9-333D6DD716BF}" type="presOf" srcId="{B895A45D-053B-45C2-BB1C-1298F7CAC46C}" destId="{E1DC0079-7424-4782-89DC-E9D4D7078D78}" srcOrd="0" destOrd="0" presId="urn:microsoft.com/office/officeart/2008/layout/VerticalCurvedList"/>
    <dgm:cxn modelId="{6AA89F5B-16DB-47BB-9A3B-0C071C407B7A}" type="presOf" srcId="{855ECFE0-60FC-41E4-B173-D55C19442E0C}" destId="{7F1FFC02-130A-4211-88BD-1FE348D697B2}" srcOrd="0" destOrd="0" presId="urn:microsoft.com/office/officeart/2008/layout/VerticalCurvedList"/>
    <dgm:cxn modelId="{23D2005F-B94A-4B73-BB59-38EC7A668751}" type="presOf" srcId="{983769A5-A9A0-4C29-9CFF-F4E1600FF2DA}" destId="{07462E66-76D9-4A77-8578-E2B839531574}" srcOrd="0" destOrd="0" presId="urn:microsoft.com/office/officeart/2008/layout/VerticalCurvedList"/>
    <dgm:cxn modelId="{14E45478-FD04-4768-90B9-914A96C1978B}" srcId="{6839705C-BD46-483F-A4B0-756A75C93E32}" destId="{D530BE5D-4093-4C0A-8397-0B53D39DDEBD}" srcOrd="0" destOrd="0" parTransId="{307FAFE5-182D-459F-ACB3-AEA7A64172F5}" sibTransId="{983769A5-A9A0-4C29-9CFF-F4E1600FF2DA}"/>
    <dgm:cxn modelId="{ED322790-BC17-4954-850F-7C08D1E9881B}" srcId="{6839705C-BD46-483F-A4B0-756A75C93E32}" destId="{855ECFE0-60FC-41E4-B173-D55C19442E0C}" srcOrd="2" destOrd="0" parTransId="{FDF388E4-A6BB-4178-AF33-E4A0D9B0F1A0}" sibTransId="{38F8DA20-0765-4C08-A978-299FD3949219}"/>
    <dgm:cxn modelId="{1383629B-3E07-4C48-86F8-517D57F43DBA}" srcId="{6839705C-BD46-483F-A4B0-756A75C93E32}" destId="{B895A45D-053B-45C2-BB1C-1298F7CAC46C}" srcOrd="3" destOrd="0" parTransId="{74ED7933-9584-4B33-A5A1-21E332996451}" sibTransId="{17763E54-38B7-4072-BE9E-BDAE17BA1E82}"/>
    <dgm:cxn modelId="{B16DA7C3-1D44-49E1-A712-CF08D57B5ABC}" srcId="{6839705C-BD46-483F-A4B0-756A75C93E32}" destId="{6D143890-1AA0-4ABF-BEC6-6F0AEEB8F74C}" srcOrd="4" destOrd="0" parTransId="{C466298C-E564-4FD3-8026-8E70EEE9EA63}" sibTransId="{164D96AC-E6C9-468B-8BEE-EA549F54A674}"/>
    <dgm:cxn modelId="{3B9662E2-7736-4CC3-9B25-E3BA061EE7A5}" type="presOf" srcId="{D530BE5D-4093-4C0A-8397-0B53D39DDEBD}" destId="{761D7ADE-1FA6-4CD3-8A7F-6C434EF17DD7}" srcOrd="0" destOrd="0" presId="urn:microsoft.com/office/officeart/2008/layout/VerticalCurvedList"/>
    <dgm:cxn modelId="{BD3BA4E4-7412-4C68-9E63-8FA7E57F532C}" type="presOf" srcId="{A2F0E1B7-5478-47BB-A814-15756726208B}" destId="{90D4E020-0F94-4993-9236-1F66B1E13C9A}" srcOrd="0" destOrd="0" presId="urn:microsoft.com/office/officeart/2008/layout/VerticalCurvedList"/>
    <dgm:cxn modelId="{08A92BF0-7770-4504-97E0-581036FEE7C4}" srcId="{6839705C-BD46-483F-A4B0-756A75C93E32}" destId="{A2F0E1B7-5478-47BB-A814-15756726208B}" srcOrd="1" destOrd="0" parTransId="{204612B3-63D9-4E48-A8AA-10F2BA19F272}" sibTransId="{9C992B50-97C9-4793-B67F-6813D15575B2}"/>
    <dgm:cxn modelId="{1EB377F1-1D6E-4F8F-B617-BC257E6CC2A9}" type="presParOf" srcId="{C27F2E6B-AB0B-4A39-8F6C-AA5C895949A3}" destId="{2518CC3D-42A9-458A-B548-C80C93FF461C}" srcOrd="0" destOrd="0" presId="urn:microsoft.com/office/officeart/2008/layout/VerticalCurvedList"/>
    <dgm:cxn modelId="{5912BB8D-F8AE-4370-A648-6BFC2285220E}" type="presParOf" srcId="{2518CC3D-42A9-458A-B548-C80C93FF461C}" destId="{3B7764A7-BA00-485A-AB69-F3FB69B38D80}" srcOrd="0" destOrd="0" presId="urn:microsoft.com/office/officeart/2008/layout/VerticalCurvedList"/>
    <dgm:cxn modelId="{A744C691-A5DB-4E62-94EB-9845673C0E01}" type="presParOf" srcId="{3B7764A7-BA00-485A-AB69-F3FB69B38D80}" destId="{6ECF8585-0CF9-43F6-8094-DAA8B8AA1DEE}" srcOrd="0" destOrd="0" presId="urn:microsoft.com/office/officeart/2008/layout/VerticalCurvedList"/>
    <dgm:cxn modelId="{8DC8BDCD-9EA7-41E2-A15B-86A97B3A21BE}" type="presParOf" srcId="{3B7764A7-BA00-485A-AB69-F3FB69B38D80}" destId="{07462E66-76D9-4A77-8578-E2B839531574}" srcOrd="1" destOrd="0" presId="urn:microsoft.com/office/officeart/2008/layout/VerticalCurvedList"/>
    <dgm:cxn modelId="{11C96E0B-7CF2-4926-B63E-E4F0C156F3A2}" type="presParOf" srcId="{3B7764A7-BA00-485A-AB69-F3FB69B38D80}" destId="{7777141A-DD40-45AE-8C2B-C4943C0CA4B9}" srcOrd="2" destOrd="0" presId="urn:microsoft.com/office/officeart/2008/layout/VerticalCurvedList"/>
    <dgm:cxn modelId="{15001CD3-A7AE-4886-9D10-BE0046F2E2BE}" type="presParOf" srcId="{3B7764A7-BA00-485A-AB69-F3FB69B38D80}" destId="{B76A5E37-DA63-42C0-AF80-6FCC0B60959C}" srcOrd="3" destOrd="0" presId="urn:microsoft.com/office/officeart/2008/layout/VerticalCurvedList"/>
    <dgm:cxn modelId="{50AACBF6-74D8-47B1-AD61-4B3786FE5EAE}" type="presParOf" srcId="{2518CC3D-42A9-458A-B548-C80C93FF461C}" destId="{761D7ADE-1FA6-4CD3-8A7F-6C434EF17DD7}" srcOrd="1" destOrd="0" presId="urn:microsoft.com/office/officeart/2008/layout/VerticalCurvedList"/>
    <dgm:cxn modelId="{C7589324-E7FC-468D-9297-95A76A11B7BC}" type="presParOf" srcId="{2518CC3D-42A9-458A-B548-C80C93FF461C}" destId="{2E51AEEE-2767-4914-9382-AA601C055281}" srcOrd="2" destOrd="0" presId="urn:microsoft.com/office/officeart/2008/layout/VerticalCurvedList"/>
    <dgm:cxn modelId="{714B5884-3599-4507-8837-82FF74134795}" type="presParOf" srcId="{2E51AEEE-2767-4914-9382-AA601C055281}" destId="{D1CE637C-53C3-49EF-A0E6-3AF30F5F4A41}" srcOrd="0" destOrd="0" presId="urn:microsoft.com/office/officeart/2008/layout/VerticalCurvedList"/>
    <dgm:cxn modelId="{92E17737-C312-4A97-8A65-3A07FBECBAB4}" type="presParOf" srcId="{2518CC3D-42A9-458A-B548-C80C93FF461C}" destId="{90D4E020-0F94-4993-9236-1F66B1E13C9A}" srcOrd="3" destOrd="0" presId="urn:microsoft.com/office/officeart/2008/layout/VerticalCurvedList"/>
    <dgm:cxn modelId="{A90A078F-60D4-405F-8349-AB99D939CB6A}" type="presParOf" srcId="{2518CC3D-42A9-458A-B548-C80C93FF461C}" destId="{D986F5AB-591F-4A60-8A22-DF4CCF3B0A7C}" srcOrd="4" destOrd="0" presId="urn:microsoft.com/office/officeart/2008/layout/VerticalCurvedList"/>
    <dgm:cxn modelId="{BCC977B0-1C0E-4AED-B7CF-945F7BA415C1}" type="presParOf" srcId="{D986F5AB-591F-4A60-8A22-DF4CCF3B0A7C}" destId="{394E2E37-5D89-4D82-A757-9C48816F8DDE}" srcOrd="0" destOrd="0" presId="urn:microsoft.com/office/officeart/2008/layout/VerticalCurvedList"/>
    <dgm:cxn modelId="{5F9EAF21-17EA-490D-BCA3-AE9515181DF5}" type="presParOf" srcId="{2518CC3D-42A9-458A-B548-C80C93FF461C}" destId="{7F1FFC02-130A-4211-88BD-1FE348D697B2}" srcOrd="5" destOrd="0" presId="urn:microsoft.com/office/officeart/2008/layout/VerticalCurvedList"/>
    <dgm:cxn modelId="{ACBF6E88-33AA-468C-A48F-6C035893A251}" type="presParOf" srcId="{2518CC3D-42A9-458A-B548-C80C93FF461C}" destId="{434F6695-19C8-4CD7-A1CB-E9DF72B812B8}" srcOrd="6" destOrd="0" presId="urn:microsoft.com/office/officeart/2008/layout/VerticalCurvedList"/>
    <dgm:cxn modelId="{39831E5B-3CAD-4E27-8CAE-94A3D354CD6E}" type="presParOf" srcId="{434F6695-19C8-4CD7-A1CB-E9DF72B812B8}" destId="{2FBD2A71-52B7-463F-956D-C1E824F834EF}" srcOrd="0" destOrd="0" presId="urn:microsoft.com/office/officeart/2008/layout/VerticalCurvedList"/>
    <dgm:cxn modelId="{450D04BD-B3C1-4EBA-9441-810208188DF7}" type="presParOf" srcId="{2518CC3D-42A9-458A-B548-C80C93FF461C}" destId="{E1DC0079-7424-4782-89DC-E9D4D7078D78}" srcOrd="7" destOrd="0" presId="urn:microsoft.com/office/officeart/2008/layout/VerticalCurvedList"/>
    <dgm:cxn modelId="{225CDBA4-5E46-43D9-9B1B-F3B76EABA89B}" type="presParOf" srcId="{2518CC3D-42A9-458A-B548-C80C93FF461C}" destId="{456574F5-E30B-4FDB-A381-36E43F6C3C27}" srcOrd="8" destOrd="0" presId="urn:microsoft.com/office/officeart/2008/layout/VerticalCurvedList"/>
    <dgm:cxn modelId="{C33AA751-E649-4873-80F5-5B3435122CA3}" type="presParOf" srcId="{456574F5-E30B-4FDB-A381-36E43F6C3C27}" destId="{185A6629-86AD-4DE8-B02A-AD068F23DC27}" srcOrd="0" destOrd="0" presId="urn:microsoft.com/office/officeart/2008/layout/VerticalCurvedList"/>
    <dgm:cxn modelId="{E8B0DAC6-517B-465E-AF00-507BCD711633}" type="presParOf" srcId="{2518CC3D-42A9-458A-B548-C80C93FF461C}" destId="{08C94178-A685-4417-B462-B39BEAA9B798}" srcOrd="9" destOrd="0" presId="urn:microsoft.com/office/officeart/2008/layout/VerticalCurvedList"/>
    <dgm:cxn modelId="{97BB25B6-45F0-4C3D-A51B-DD9E935E760D}" type="presParOf" srcId="{2518CC3D-42A9-458A-B548-C80C93FF461C}" destId="{DC2FDC36-A2D0-456F-B025-2E68500BC6E9}" srcOrd="10" destOrd="0" presId="urn:microsoft.com/office/officeart/2008/layout/VerticalCurvedList"/>
    <dgm:cxn modelId="{8D630FA7-F3DE-450D-B447-068142DADFE6}" type="presParOf" srcId="{DC2FDC36-A2D0-456F-B025-2E68500BC6E9}" destId="{0323E291-7C55-440B-AFA6-20F6E6D6AB4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D7775F-DB21-44C5-A3CF-8A76471C9D01}" type="doc">
      <dgm:prSet loTypeId="urn:microsoft.com/office/officeart/2005/8/layout/gear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88536BD1-B3B5-4DCF-9A81-A8995BF226ED}">
      <dgm:prSet phldrT="[Testo]" custT="1"/>
      <dgm:spPr>
        <a:ln w="57150">
          <a:solidFill>
            <a:srgbClr val="7030A0"/>
          </a:solidFill>
        </a:ln>
      </dgm:spPr>
      <dgm:t>
        <a:bodyPr/>
        <a:lstStyle/>
        <a:p>
          <a:r>
            <a:rPr lang="it-IT" sz="2800" b="1" i="1" dirty="0"/>
            <a:t>3 all’anno</a:t>
          </a:r>
        </a:p>
      </dgm:t>
    </dgm:pt>
    <dgm:pt modelId="{DC406C9E-0066-4A9D-8FB6-32B07B586CF0}" type="parTrans" cxnId="{C49E8275-4062-41DD-B2E4-4785F4F11C09}">
      <dgm:prSet/>
      <dgm:spPr/>
      <dgm:t>
        <a:bodyPr/>
        <a:lstStyle/>
        <a:p>
          <a:endParaRPr lang="it-IT"/>
        </a:p>
      </dgm:t>
    </dgm:pt>
    <dgm:pt modelId="{9907DE9A-58AB-4590-9EF7-B9D76F6BC00F}" type="sibTrans" cxnId="{C49E8275-4062-41DD-B2E4-4785F4F11C09}">
      <dgm:prSet/>
      <dgm:spPr/>
      <dgm:t>
        <a:bodyPr/>
        <a:lstStyle/>
        <a:p>
          <a:endParaRPr lang="it-IT"/>
        </a:p>
      </dgm:t>
    </dgm:pt>
    <dgm:pt modelId="{B3EC1EEB-CFAC-41DB-A5CE-2EEC691D7075}">
      <dgm:prSet phldrT="[Testo]" custT="1"/>
      <dgm:spPr>
        <a:ln w="57150">
          <a:solidFill>
            <a:schemeClr val="accent5"/>
          </a:solidFill>
        </a:ln>
      </dgm:spPr>
      <dgm:t>
        <a:bodyPr/>
        <a:lstStyle/>
        <a:p>
          <a:r>
            <a:rPr lang="it-IT" sz="2800" b="1" i="1" dirty="0"/>
            <a:t>Tutti </a:t>
          </a:r>
          <a:r>
            <a:rPr lang="it-IT" sz="2800" b="1" i="1" dirty="0" err="1"/>
            <a:t>Anim</a:t>
          </a:r>
          <a:r>
            <a:rPr lang="it-IT" sz="2800" b="1" i="1" dirty="0"/>
            <a:t>. </a:t>
          </a:r>
          <a:r>
            <a:rPr lang="it-IT" sz="2800" b="1" i="1" dirty="0" err="1"/>
            <a:t>Spi</a:t>
          </a:r>
          <a:r>
            <a:rPr lang="it-IT" sz="2800" b="1" i="1" dirty="0"/>
            <a:t>. </a:t>
          </a:r>
        </a:p>
      </dgm:t>
    </dgm:pt>
    <dgm:pt modelId="{6E428EC8-886B-4B51-91B4-41939B2B92AC}" type="parTrans" cxnId="{0D2723C4-490B-49A7-9660-58565907D254}">
      <dgm:prSet/>
      <dgm:spPr/>
      <dgm:t>
        <a:bodyPr/>
        <a:lstStyle/>
        <a:p>
          <a:endParaRPr lang="it-IT"/>
        </a:p>
      </dgm:t>
    </dgm:pt>
    <dgm:pt modelId="{559C9395-8ACC-48FB-AB7F-B7EFD90C1EDC}" type="sibTrans" cxnId="{0D2723C4-490B-49A7-9660-58565907D254}">
      <dgm:prSet/>
      <dgm:spPr/>
      <dgm:t>
        <a:bodyPr/>
        <a:lstStyle/>
        <a:p>
          <a:endParaRPr lang="it-IT"/>
        </a:p>
      </dgm:t>
    </dgm:pt>
    <dgm:pt modelId="{0DACF00E-68FB-41D3-B83E-C730001C3E21}">
      <dgm:prSet phldrT="[Testo]"/>
      <dgm:spPr/>
      <dgm:t>
        <a:bodyPr/>
        <a:lstStyle/>
        <a:p>
          <a:endParaRPr lang="it-IT"/>
        </a:p>
      </dgm:t>
    </dgm:pt>
    <dgm:pt modelId="{AF58D1E9-DD15-4A5D-A69B-DC669B7FAFCF}" type="parTrans" cxnId="{91D17B9B-89FE-40CE-B7B3-851447917938}">
      <dgm:prSet/>
      <dgm:spPr/>
      <dgm:t>
        <a:bodyPr/>
        <a:lstStyle/>
        <a:p>
          <a:endParaRPr lang="it-IT"/>
        </a:p>
      </dgm:t>
    </dgm:pt>
    <dgm:pt modelId="{CF6D571C-F705-4321-996F-E45AC8FF4E28}" type="sibTrans" cxnId="{91D17B9B-89FE-40CE-B7B3-851447917938}">
      <dgm:prSet/>
      <dgm:spPr/>
      <dgm:t>
        <a:bodyPr/>
        <a:lstStyle/>
        <a:p>
          <a:endParaRPr lang="it-IT"/>
        </a:p>
      </dgm:t>
    </dgm:pt>
    <dgm:pt modelId="{6F97BAE2-0455-4C5C-BE29-FCE3AEC2BD4B}">
      <dgm:prSet phldrT="[Testo]"/>
      <dgm:spPr/>
      <dgm:t>
        <a:bodyPr/>
        <a:lstStyle/>
        <a:p>
          <a:endParaRPr lang="it-IT"/>
        </a:p>
      </dgm:t>
    </dgm:pt>
    <dgm:pt modelId="{0410A9ED-3BDC-4131-99F3-82114F4ACBBD}" type="parTrans" cxnId="{F48AA432-7AC2-46BA-988F-BCEDF6B2BCC5}">
      <dgm:prSet/>
      <dgm:spPr/>
      <dgm:t>
        <a:bodyPr/>
        <a:lstStyle/>
        <a:p>
          <a:endParaRPr lang="it-IT"/>
        </a:p>
      </dgm:t>
    </dgm:pt>
    <dgm:pt modelId="{D6BFB2DD-2A90-450D-9EBA-41638B312611}" type="sibTrans" cxnId="{F48AA432-7AC2-46BA-988F-BCEDF6B2BCC5}">
      <dgm:prSet/>
      <dgm:spPr/>
      <dgm:t>
        <a:bodyPr/>
        <a:lstStyle/>
        <a:p>
          <a:endParaRPr lang="it-IT"/>
        </a:p>
      </dgm:t>
    </dgm:pt>
    <dgm:pt modelId="{2AEAE672-6966-425B-B6A7-75683889E01C}">
      <dgm:prSet custT="1"/>
      <dgm:spPr/>
      <dgm:t>
        <a:bodyPr/>
        <a:lstStyle/>
        <a:p>
          <a:r>
            <a:rPr lang="it-IT" sz="3600" b="1" dirty="0"/>
            <a:t>ISPET TORIA LE</a:t>
          </a:r>
          <a:endParaRPr lang="it-IT" sz="1800" b="1" dirty="0"/>
        </a:p>
      </dgm:t>
    </dgm:pt>
    <dgm:pt modelId="{7C64FD13-9A18-4942-B875-C98CAE994C6F}" type="parTrans" cxnId="{B6D520E8-7E0E-4614-9D5A-D485CA56AA94}">
      <dgm:prSet/>
      <dgm:spPr/>
      <dgm:t>
        <a:bodyPr/>
        <a:lstStyle/>
        <a:p>
          <a:endParaRPr lang="it-IT"/>
        </a:p>
      </dgm:t>
    </dgm:pt>
    <dgm:pt modelId="{94734C86-BD31-4A09-AA55-D63E528F8D1C}" type="sibTrans" cxnId="{B6D520E8-7E0E-4614-9D5A-D485CA56AA94}">
      <dgm:prSet/>
      <dgm:spPr/>
      <dgm:t>
        <a:bodyPr/>
        <a:lstStyle/>
        <a:p>
          <a:endParaRPr lang="it-IT"/>
        </a:p>
      </dgm:t>
    </dgm:pt>
    <dgm:pt modelId="{859F7B98-6CA6-4D21-AF9A-6127A59F4293}">
      <dgm:prSet custT="1"/>
      <dgm:spPr/>
      <dgm:t>
        <a:bodyPr/>
        <a:lstStyle/>
        <a:p>
          <a:r>
            <a:rPr lang="it-IT" sz="3600" b="1" dirty="0">
              <a:latin typeface="+mn-lt"/>
            </a:rPr>
            <a:t>PERSONALE</a:t>
          </a:r>
          <a:r>
            <a:rPr lang="it-IT" sz="1900" dirty="0"/>
            <a:t> </a:t>
          </a:r>
        </a:p>
      </dgm:t>
    </dgm:pt>
    <dgm:pt modelId="{A570AB0A-0E2B-4380-9886-01FAC876F2C8}" type="sibTrans" cxnId="{B5CAADA3-CDEC-474A-AC2D-72A3170BD009}">
      <dgm:prSet/>
      <dgm:spPr/>
      <dgm:t>
        <a:bodyPr/>
        <a:lstStyle/>
        <a:p>
          <a:endParaRPr lang="it-IT"/>
        </a:p>
      </dgm:t>
    </dgm:pt>
    <dgm:pt modelId="{7AA1F525-5179-4D20-9F3D-D690EF09FFB0}" type="parTrans" cxnId="{B5CAADA3-CDEC-474A-AC2D-72A3170BD009}">
      <dgm:prSet/>
      <dgm:spPr/>
      <dgm:t>
        <a:bodyPr/>
        <a:lstStyle/>
        <a:p>
          <a:endParaRPr lang="it-IT"/>
        </a:p>
      </dgm:t>
    </dgm:pt>
    <dgm:pt modelId="{BFB92BF7-1EB2-4F00-A2E0-C4CF7C414451}">
      <dgm:prSet custT="1"/>
      <dgm:spPr>
        <a:ln w="57150">
          <a:solidFill>
            <a:srgbClr val="CC0099"/>
          </a:solidFill>
        </a:ln>
      </dgm:spPr>
      <dgm:t>
        <a:bodyPr/>
        <a:lstStyle/>
        <a:p>
          <a:r>
            <a:rPr lang="it-IT" sz="2800" b="1" i="1" dirty="0" err="1"/>
            <a:t>Anim</a:t>
          </a:r>
          <a:r>
            <a:rPr lang="it-IT" sz="2800" b="1" i="1" dirty="0"/>
            <a:t>. </a:t>
          </a:r>
          <a:r>
            <a:rPr lang="it-IT" sz="2800" b="1" i="1" dirty="0" err="1"/>
            <a:t>Spi</a:t>
          </a:r>
          <a:r>
            <a:rPr lang="it-IT" sz="2800" b="1" i="1" dirty="0"/>
            <a:t>. SDB+FMA+LAICO</a:t>
          </a:r>
        </a:p>
      </dgm:t>
    </dgm:pt>
    <dgm:pt modelId="{9CC52116-27F3-48E4-BCEB-FD18C09F3554}" type="parTrans" cxnId="{0A225F3F-7700-4232-933C-F7FC079A69AD}">
      <dgm:prSet/>
      <dgm:spPr/>
      <dgm:t>
        <a:bodyPr/>
        <a:lstStyle/>
        <a:p>
          <a:endParaRPr lang="it-IT"/>
        </a:p>
      </dgm:t>
    </dgm:pt>
    <dgm:pt modelId="{667EA8EB-D57C-47F0-82D5-37468E7E0980}" type="sibTrans" cxnId="{0A225F3F-7700-4232-933C-F7FC079A69AD}">
      <dgm:prSet/>
      <dgm:spPr/>
      <dgm:t>
        <a:bodyPr/>
        <a:lstStyle/>
        <a:p>
          <a:endParaRPr lang="it-IT"/>
        </a:p>
      </dgm:t>
    </dgm:pt>
    <dgm:pt modelId="{CA2DD977-9303-4A00-9AAC-2EC72FA3E1A8}">
      <dgm:prSet custT="1"/>
      <dgm:spPr/>
      <dgm:t>
        <a:bodyPr/>
        <a:lstStyle/>
        <a:p>
          <a:r>
            <a:rPr lang="it-IT" sz="3600" b="1" dirty="0"/>
            <a:t>REGIO NALE</a:t>
          </a:r>
          <a:r>
            <a:rPr lang="it-IT" sz="2900" dirty="0"/>
            <a:t> </a:t>
          </a:r>
        </a:p>
      </dgm:t>
    </dgm:pt>
    <dgm:pt modelId="{A9FD000E-08B4-4799-93A4-DB6F9630B207}" type="parTrans" cxnId="{5CCBD876-6CFB-407C-83F3-EC86133C5566}">
      <dgm:prSet/>
      <dgm:spPr/>
      <dgm:t>
        <a:bodyPr/>
        <a:lstStyle/>
        <a:p>
          <a:endParaRPr lang="it-IT"/>
        </a:p>
      </dgm:t>
    </dgm:pt>
    <dgm:pt modelId="{C644BFBE-4ACB-4C00-93A6-91519C707FD2}" type="sibTrans" cxnId="{5CCBD876-6CFB-407C-83F3-EC86133C5566}">
      <dgm:prSet/>
      <dgm:spPr/>
      <dgm:t>
        <a:bodyPr/>
        <a:lstStyle/>
        <a:p>
          <a:endParaRPr lang="it-IT"/>
        </a:p>
      </dgm:t>
    </dgm:pt>
    <dgm:pt modelId="{6EE54FF4-B8B1-488F-8B33-1B4260303FF4}">
      <dgm:prSet phldrT="[Testo]" custT="1"/>
      <dgm:spPr>
        <a:ln w="57150">
          <a:solidFill>
            <a:srgbClr val="7030A0"/>
          </a:solidFill>
        </a:ln>
      </dgm:spPr>
      <dgm:t>
        <a:bodyPr/>
        <a:lstStyle/>
        <a:p>
          <a:r>
            <a:rPr lang="it-IT" sz="2800" b="1" i="1" dirty="0"/>
            <a:t>Online </a:t>
          </a:r>
        </a:p>
      </dgm:t>
    </dgm:pt>
    <dgm:pt modelId="{5BBF9383-835C-49EC-9578-EBDB213AFE00}" type="parTrans" cxnId="{B4AC2FA5-15EB-4B10-AACF-E2089FB8B546}">
      <dgm:prSet/>
      <dgm:spPr/>
      <dgm:t>
        <a:bodyPr/>
        <a:lstStyle/>
        <a:p>
          <a:endParaRPr lang="it-IT"/>
        </a:p>
      </dgm:t>
    </dgm:pt>
    <dgm:pt modelId="{6A8F904D-1289-4341-9221-4B13D0937D1D}" type="sibTrans" cxnId="{B4AC2FA5-15EB-4B10-AACF-E2089FB8B546}">
      <dgm:prSet/>
      <dgm:spPr/>
      <dgm:t>
        <a:bodyPr/>
        <a:lstStyle/>
        <a:p>
          <a:endParaRPr lang="it-IT"/>
        </a:p>
      </dgm:t>
    </dgm:pt>
    <dgm:pt modelId="{B06DC10E-FCB5-4ED1-8ACF-A15C0848C5FC}">
      <dgm:prSet phldrT="[Testo]" custT="1"/>
      <dgm:spPr>
        <a:ln w="57150">
          <a:solidFill>
            <a:srgbClr val="7030A0"/>
          </a:solidFill>
        </a:ln>
      </dgm:spPr>
      <dgm:t>
        <a:bodyPr/>
        <a:lstStyle/>
        <a:p>
          <a:r>
            <a:rPr lang="it-IT" sz="2800" b="1" i="1" dirty="0"/>
            <a:t>Animatori Spirituale</a:t>
          </a:r>
        </a:p>
      </dgm:t>
    </dgm:pt>
    <dgm:pt modelId="{4D9BC292-5FDB-4538-B07B-5FC9ADB77F91}" type="parTrans" cxnId="{1682F8A9-9D9D-41DF-9092-9C006725F20E}">
      <dgm:prSet/>
      <dgm:spPr/>
      <dgm:t>
        <a:bodyPr/>
        <a:lstStyle/>
        <a:p>
          <a:endParaRPr lang="it-IT"/>
        </a:p>
      </dgm:t>
    </dgm:pt>
    <dgm:pt modelId="{5DB175C1-4678-47A2-822F-7614FC73FD9D}" type="sibTrans" cxnId="{1682F8A9-9D9D-41DF-9092-9C006725F20E}">
      <dgm:prSet/>
      <dgm:spPr/>
      <dgm:t>
        <a:bodyPr/>
        <a:lstStyle/>
        <a:p>
          <a:endParaRPr lang="it-IT"/>
        </a:p>
      </dgm:t>
    </dgm:pt>
    <dgm:pt modelId="{F303E834-5B84-47AE-ABE1-410AB839CE44}">
      <dgm:prSet custT="1"/>
      <dgm:spPr>
        <a:ln w="57150">
          <a:solidFill>
            <a:srgbClr val="CC0099"/>
          </a:solidFill>
        </a:ln>
      </dgm:spPr>
      <dgm:t>
        <a:bodyPr/>
        <a:lstStyle/>
        <a:p>
          <a:r>
            <a:rPr lang="it-IT" sz="2800" b="1" i="1" dirty="0"/>
            <a:t>1 all’anno (2?)</a:t>
          </a:r>
        </a:p>
      </dgm:t>
    </dgm:pt>
    <dgm:pt modelId="{CD589469-F438-4B44-8898-96EDDD2485FF}" type="parTrans" cxnId="{716ED4AC-962A-4ABA-80DC-F2EA7C336217}">
      <dgm:prSet/>
      <dgm:spPr/>
      <dgm:t>
        <a:bodyPr/>
        <a:lstStyle/>
        <a:p>
          <a:endParaRPr lang="it-IT"/>
        </a:p>
      </dgm:t>
    </dgm:pt>
    <dgm:pt modelId="{C895472C-E401-475E-BA26-77FC34773077}" type="sibTrans" cxnId="{716ED4AC-962A-4ABA-80DC-F2EA7C336217}">
      <dgm:prSet/>
      <dgm:spPr/>
      <dgm:t>
        <a:bodyPr/>
        <a:lstStyle/>
        <a:p>
          <a:endParaRPr lang="it-IT"/>
        </a:p>
      </dgm:t>
    </dgm:pt>
    <dgm:pt modelId="{1604DAB7-D7CB-4ADB-AD07-B13C9D6300EC}">
      <dgm:prSet custT="1"/>
      <dgm:spPr>
        <a:ln w="57150">
          <a:solidFill>
            <a:srgbClr val="CC0099"/>
          </a:solidFill>
        </a:ln>
      </dgm:spPr>
      <dgm:t>
        <a:bodyPr/>
        <a:lstStyle/>
        <a:p>
          <a:r>
            <a:rPr lang="it-IT" sz="2800" b="1" i="1" dirty="0"/>
            <a:t>Online </a:t>
          </a:r>
        </a:p>
      </dgm:t>
    </dgm:pt>
    <dgm:pt modelId="{49568F9F-598B-4765-85C1-E24DA994BA4C}" type="parTrans" cxnId="{BE77D2BB-968B-4BB0-8ED5-E64941918AF3}">
      <dgm:prSet/>
      <dgm:spPr/>
      <dgm:t>
        <a:bodyPr/>
        <a:lstStyle/>
        <a:p>
          <a:endParaRPr lang="it-IT"/>
        </a:p>
      </dgm:t>
    </dgm:pt>
    <dgm:pt modelId="{FDD28DB5-FB88-4C65-BEDC-DBAD0C6595E5}" type="sibTrans" cxnId="{BE77D2BB-968B-4BB0-8ED5-E64941918AF3}">
      <dgm:prSet/>
      <dgm:spPr/>
      <dgm:t>
        <a:bodyPr/>
        <a:lstStyle/>
        <a:p>
          <a:endParaRPr lang="it-IT"/>
        </a:p>
      </dgm:t>
    </dgm:pt>
    <dgm:pt modelId="{71FC9556-B890-4B06-9950-5764355002F2}">
      <dgm:prSet phldrT="[Testo]" custT="1"/>
      <dgm:spPr>
        <a:ln w="57150">
          <a:solidFill>
            <a:schemeClr val="accent5"/>
          </a:solidFill>
        </a:ln>
      </dgm:spPr>
      <dgm:t>
        <a:bodyPr/>
        <a:lstStyle/>
        <a:p>
          <a:r>
            <a:rPr lang="it-IT" sz="2800" b="1" i="1" dirty="0"/>
            <a:t>2 all’anno</a:t>
          </a:r>
        </a:p>
      </dgm:t>
    </dgm:pt>
    <dgm:pt modelId="{3FDE3AD0-B3EE-4E0C-B59B-0A10AF285E19}" type="parTrans" cxnId="{6C7219AE-D734-41D3-9C86-5BF89A114B62}">
      <dgm:prSet/>
      <dgm:spPr/>
      <dgm:t>
        <a:bodyPr/>
        <a:lstStyle/>
        <a:p>
          <a:endParaRPr lang="it-IT"/>
        </a:p>
      </dgm:t>
    </dgm:pt>
    <dgm:pt modelId="{65155FD5-2886-4E37-BF48-89F6D8AA24EA}" type="sibTrans" cxnId="{6C7219AE-D734-41D3-9C86-5BF89A114B62}">
      <dgm:prSet/>
      <dgm:spPr/>
      <dgm:t>
        <a:bodyPr/>
        <a:lstStyle/>
        <a:p>
          <a:endParaRPr lang="it-IT"/>
        </a:p>
      </dgm:t>
    </dgm:pt>
    <dgm:pt modelId="{37BE5423-7907-4B94-B411-6FCFF10175F1}">
      <dgm:prSet phldrT="[Testo]" custT="1"/>
      <dgm:spPr>
        <a:ln w="57150">
          <a:solidFill>
            <a:schemeClr val="accent5"/>
          </a:solidFill>
        </a:ln>
      </dgm:spPr>
      <dgm:t>
        <a:bodyPr/>
        <a:lstStyle/>
        <a:p>
          <a:r>
            <a:rPr lang="it-IT" sz="2800" b="1" i="1" dirty="0"/>
            <a:t>Online </a:t>
          </a:r>
        </a:p>
      </dgm:t>
    </dgm:pt>
    <dgm:pt modelId="{C396DD70-3B64-45AE-9301-069AD54AB9FB}" type="parTrans" cxnId="{180436CB-78E1-44D2-A7D0-87F8AF8B1E39}">
      <dgm:prSet/>
      <dgm:spPr/>
      <dgm:t>
        <a:bodyPr/>
        <a:lstStyle/>
        <a:p>
          <a:endParaRPr lang="it-IT"/>
        </a:p>
      </dgm:t>
    </dgm:pt>
    <dgm:pt modelId="{ADF70C88-DFF8-47F8-8596-31BD9FA5853E}" type="sibTrans" cxnId="{180436CB-78E1-44D2-A7D0-87F8AF8B1E39}">
      <dgm:prSet/>
      <dgm:spPr/>
      <dgm:t>
        <a:bodyPr/>
        <a:lstStyle/>
        <a:p>
          <a:endParaRPr lang="it-IT"/>
        </a:p>
      </dgm:t>
    </dgm:pt>
    <dgm:pt modelId="{B192775B-2737-4043-8647-62400597D0F2}" type="pres">
      <dgm:prSet presAssocID="{97D7775F-DB21-44C5-A3CF-8A76471C9D0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F25CAAA-874C-4E4F-ACAE-D1665A51F775}" type="pres">
      <dgm:prSet presAssocID="{859F7B98-6CA6-4D21-AF9A-6127A59F4293}" presName="gear1" presStyleLbl="node1" presStyleIdx="0" presStyleCnt="3" custLinFactNeighborX="-54" custLinFactNeighborY="-466">
        <dgm:presLayoutVars>
          <dgm:chMax val="1"/>
          <dgm:bulletEnabled val="1"/>
        </dgm:presLayoutVars>
      </dgm:prSet>
      <dgm:spPr/>
    </dgm:pt>
    <dgm:pt modelId="{1B753701-485B-48B0-898A-1BF2A35C000F}" type="pres">
      <dgm:prSet presAssocID="{859F7B98-6CA6-4D21-AF9A-6127A59F4293}" presName="gear1srcNode" presStyleLbl="node1" presStyleIdx="0" presStyleCnt="3"/>
      <dgm:spPr/>
    </dgm:pt>
    <dgm:pt modelId="{3F0EE1C0-B4DF-4FA2-9CEF-88B22FB13D21}" type="pres">
      <dgm:prSet presAssocID="{859F7B98-6CA6-4D21-AF9A-6127A59F4293}" presName="gear1dstNode" presStyleLbl="node1" presStyleIdx="0" presStyleCnt="3"/>
      <dgm:spPr/>
    </dgm:pt>
    <dgm:pt modelId="{7B5A6677-7F66-4D29-A881-81257D4F31F0}" type="pres">
      <dgm:prSet presAssocID="{859F7B98-6CA6-4D21-AF9A-6127A59F4293}" presName="gear1ch" presStyleLbl="fgAcc1" presStyleIdx="0" presStyleCnt="3" custScaleX="161396" custScaleY="73156" custLinFactX="100000" custLinFactNeighborX="135172" custLinFactNeighborY="-2016">
        <dgm:presLayoutVars>
          <dgm:chMax val="0"/>
          <dgm:bulletEnabled val="1"/>
        </dgm:presLayoutVars>
      </dgm:prSet>
      <dgm:spPr/>
    </dgm:pt>
    <dgm:pt modelId="{FC4B5B1C-5EA9-4D7A-9838-2286ABDCD120}" type="pres">
      <dgm:prSet presAssocID="{2AEAE672-6966-425B-B6A7-75683889E01C}" presName="gear2" presStyleLbl="node1" presStyleIdx="1" presStyleCnt="3">
        <dgm:presLayoutVars>
          <dgm:chMax val="1"/>
          <dgm:bulletEnabled val="1"/>
        </dgm:presLayoutVars>
      </dgm:prSet>
      <dgm:spPr/>
    </dgm:pt>
    <dgm:pt modelId="{9B5DC88B-EFA0-4CBD-B66B-280814F85D6E}" type="pres">
      <dgm:prSet presAssocID="{2AEAE672-6966-425B-B6A7-75683889E01C}" presName="gear2srcNode" presStyleLbl="node1" presStyleIdx="1" presStyleCnt="3"/>
      <dgm:spPr/>
    </dgm:pt>
    <dgm:pt modelId="{E28270A8-9A6C-42DF-96B7-7A6607A92455}" type="pres">
      <dgm:prSet presAssocID="{2AEAE672-6966-425B-B6A7-75683889E01C}" presName="gear2dstNode" presStyleLbl="node1" presStyleIdx="1" presStyleCnt="3"/>
      <dgm:spPr/>
    </dgm:pt>
    <dgm:pt modelId="{E88DB348-565C-4443-BFAA-F1C94B45ED16}" type="pres">
      <dgm:prSet presAssocID="{2AEAE672-6966-425B-B6A7-75683889E01C}" presName="gear2ch" presStyleLbl="fgAcc1" presStyleIdx="1" presStyleCnt="3" custScaleX="167734" custScaleY="66993" custLinFactNeighborX="-50453" custLinFactNeighborY="35284">
        <dgm:presLayoutVars>
          <dgm:chMax val="0"/>
          <dgm:bulletEnabled val="1"/>
        </dgm:presLayoutVars>
      </dgm:prSet>
      <dgm:spPr/>
    </dgm:pt>
    <dgm:pt modelId="{38E60ED1-5FF0-463A-ACF1-F9D3DD14A793}" type="pres">
      <dgm:prSet presAssocID="{CA2DD977-9303-4A00-9AAC-2EC72FA3E1A8}" presName="gear3" presStyleLbl="node1" presStyleIdx="2" presStyleCnt="3"/>
      <dgm:spPr/>
    </dgm:pt>
    <dgm:pt modelId="{25065A9E-962D-45E4-B6DC-BD97C31D2F0E}" type="pres">
      <dgm:prSet presAssocID="{CA2DD977-9303-4A00-9AAC-2EC72FA3E1A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DFBEAD1-AD13-4C10-8E11-8B7377593E34}" type="pres">
      <dgm:prSet presAssocID="{CA2DD977-9303-4A00-9AAC-2EC72FA3E1A8}" presName="gear3srcNode" presStyleLbl="node1" presStyleIdx="2" presStyleCnt="3"/>
      <dgm:spPr/>
    </dgm:pt>
    <dgm:pt modelId="{FA2230FA-0FDD-4100-9E8F-DE24FFC84CDD}" type="pres">
      <dgm:prSet presAssocID="{CA2DD977-9303-4A00-9AAC-2EC72FA3E1A8}" presName="gear3dstNode" presStyleLbl="node1" presStyleIdx="2" presStyleCnt="3"/>
      <dgm:spPr/>
    </dgm:pt>
    <dgm:pt modelId="{1EEA8CEE-A7C2-4A5E-BB0B-2F5CF7474CC7}" type="pres">
      <dgm:prSet presAssocID="{CA2DD977-9303-4A00-9AAC-2EC72FA3E1A8}" presName="gear3ch" presStyleLbl="fgAcc1" presStyleIdx="2" presStyleCnt="3" custScaleX="148117" custScaleY="69695" custLinFactNeighborX="47524" custLinFactNeighborY="-42605">
        <dgm:presLayoutVars>
          <dgm:chMax val="0"/>
          <dgm:bulletEnabled val="1"/>
        </dgm:presLayoutVars>
      </dgm:prSet>
      <dgm:spPr/>
    </dgm:pt>
    <dgm:pt modelId="{FA700FB7-B5C3-4BFA-B391-9B5A3952A2A5}" type="pres">
      <dgm:prSet presAssocID="{A570AB0A-0E2B-4380-9886-01FAC876F2C8}" presName="connector1" presStyleLbl="sibTrans2D1" presStyleIdx="0" presStyleCnt="3"/>
      <dgm:spPr/>
    </dgm:pt>
    <dgm:pt modelId="{C9C4CD04-48F7-42DC-8CE8-8611C67561A8}" type="pres">
      <dgm:prSet presAssocID="{94734C86-BD31-4A09-AA55-D63E528F8D1C}" presName="connector2" presStyleLbl="sibTrans2D1" presStyleIdx="1" presStyleCnt="3"/>
      <dgm:spPr/>
    </dgm:pt>
    <dgm:pt modelId="{2A983755-ADAC-43D3-BA21-D905635A32CE}" type="pres">
      <dgm:prSet presAssocID="{C644BFBE-4ACB-4C00-93A6-91519C707FD2}" presName="connector3" presStyleLbl="sibTrans2D1" presStyleIdx="2" presStyleCnt="3"/>
      <dgm:spPr/>
    </dgm:pt>
  </dgm:ptLst>
  <dgm:cxnLst>
    <dgm:cxn modelId="{B1AAAF22-AD8A-4617-945F-4B014689D054}" type="presOf" srcId="{2AEAE672-6966-425B-B6A7-75683889E01C}" destId="{E28270A8-9A6C-42DF-96B7-7A6607A92455}" srcOrd="2" destOrd="0" presId="urn:microsoft.com/office/officeart/2005/8/layout/gear1"/>
    <dgm:cxn modelId="{529A8D2B-B041-4B06-AC65-707C6C47B686}" type="presOf" srcId="{859F7B98-6CA6-4D21-AF9A-6127A59F4293}" destId="{0F25CAAA-874C-4E4F-ACAE-D1665A51F775}" srcOrd="0" destOrd="0" presId="urn:microsoft.com/office/officeart/2005/8/layout/gear1"/>
    <dgm:cxn modelId="{F48AA432-7AC2-46BA-988F-BCEDF6B2BCC5}" srcId="{97D7775F-DB21-44C5-A3CF-8A76471C9D01}" destId="{6F97BAE2-0455-4C5C-BE29-FCE3AEC2BD4B}" srcOrd="4" destOrd="0" parTransId="{0410A9ED-3BDC-4131-99F3-82114F4ACBBD}" sibTransId="{D6BFB2DD-2A90-450D-9EBA-41638B312611}"/>
    <dgm:cxn modelId="{7B4C3839-7AF3-4A3C-8327-12121E249572}" type="presOf" srcId="{88536BD1-B3B5-4DCF-9A81-A8995BF226ED}" destId="{7B5A6677-7F66-4D29-A881-81257D4F31F0}" srcOrd="0" destOrd="1" presId="urn:microsoft.com/office/officeart/2005/8/layout/gear1"/>
    <dgm:cxn modelId="{0A225F3F-7700-4232-933C-F7FC079A69AD}" srcId="{2AEAE672-6966-425B-B6A7-75683889E01C}" destId="{BFB92BF7-1EB2-4F00-A2E0-C4CF7C414451}" srcOrd="0" destOrd="0" parTransId="{9CC52116-27F3-48E4-BCEB-FD18C09F3554}" sibTransId="{667EA8EB-D57C-47F0-82D5-37468E7E0980}"/>
    <dgm:cxn modelId="{800B485D-5A6A-4B86-B337-C9EBA96A0534}" type="presOf" srcId="{1604DAB7-D7CB-4ADB-AD07-B13C9D6300EC}" destId="{E88DB348-565C-4443-BFAA-F1C94B45ED16}" srcOrd="0" destOrd="2" presId="urn:microsoft.com/office/officeart/2005/8/layout/gear1"/>
    <dgm:cxn modelId="{E7CF055E-16F1-4782-88B3-9576D3C9BDDE}" type="presOf" srcId="{859F7B98-6CA6-4D21-AF9A-6127A59F4293}" destId="{1B753701-485B-48B0-898A-1BF2A35C000F}" srcOrd="1" destOrd="0" presId="urn:microsoft.com/office/officeart/2005/8/layout/gear1"/>
    <dgm:cxn modelId="{093DB25F-C1F4-4310-BFB8-06898238E7F4}" type="presOf" srcId="{CA2DD977-9303-4A00-9AAC-2EC72FA3E1A8}" destId="{25065A9E-962D-45E4-B6DC-BD97C31D2F0E}" srcOrd="1" destOrd="0" presId="urn:microsoft.com/office/officeart/2005/8/layout/gear1"/>
    <dgm:cxn modelId="{FE93BB60-C81E-4F49-9B37-0EE2CD7F7015}" type="presOf" srcId="{B06DC10E-FCB5-4ED1-8ACF-A15C0848C5FC}" destId="{7B5A6677-7F66-4D29-A881-81257D4F31F0}" srcOrd="0" destOrd="0" presId="urn:microsoft.com/office/officeart/2005/8/layout/gear1"/>
    <dgm:cxn modelId="{3E11134B-BA2A-4C80-8FDD-0CC532502106}" type="presOf" srcId="{94734C86-BD31-4A09-AA55-D63E528F8D1C}" destId="{C9C4CD04-48F7-42DC-8CE8-8611C67561A8}" srcOrd="0" destOrd="0" presId="urn:microsoft.com/office/officeart/2005/8/layout/gear1"/>
    <dgm:cxn modelId="{8D234850-CA0D-418C-BE79-26A95EE4300E}" type="presOf" srcId="{B3EC1EEB-CFAC-41DB-A5CE-2EEC691D7075}" destId="{1EEA8CEE-A7C2-4A5E-BB0B-2F5CF7474CC7}" srcOrd="0" destOrd="0" presId="urn:microsoft.com/office/officeart/2005/8/layout/gear1"/>
    <dgm:cxn modelId="{C49E8275-4062-41DD-B2E4-4785F4F11C09}" srcId="{859F7B98-6CA6-4D21-AF9A-6127A59F4293}" destId="{88536BD1-B3B5-4DCF-9A81-A8995BF226ED}" srcOrd="1" destOrd="0" parTransId="{DC406C9E-0066-4A9D-8FB6-32B07B586CF0}" sibTransId="{9907DE9A-58AB-4590-9EF7-B9D76F6BC00F}"/>
    <dgm:cxn modelId="{5CCBD876-6CFB-407C-83F3-EC86133C5566}" srcId="{97D7775F-DB21-44C5-A3CF-8A76471C9D01}" destId="{CA2DD977-9303-4A00-9AAC-2EC72FA3E1A8}" srcOrd="2" destOrd="0" parTransId="{A9FD000E-08B4-4799-93A4-DB6F9630B207}" sibTransId="{C644BFBE-4ACB-4C00-93A6-91519C707FD2}"/>
    <dgm:cxn modelId="{6D23367D-4ADB-4488-BBC1-C761A848D67D}" type="presOf" srcId="{97D7775F-DB21-44C5-A3CF-8A76471C9D01}" destId="{B192775B-2737-4043-8647-62400597D0F2}" srcOrd="0" destOrd="0" presId="urn:microsoft.com/office/officeart/2005/8/layout/gear1"/>
    <dgm:cxn modelId="{CFF41E7E-75D6-4DE9-AF93-A9F6CBA2A5A7}" type="presOf" srcId="{2AEAE672-6966-425B-B6A7-75683889E01C}" destId="{FC4B5B1C-5EA9-4D7A-9838-2286ABDCD120}" srcOrd="0" destOrd="0" presId="urn:microsoft.com/office/officeart/2005/8/layout/gear1"/>
    <dgm:cxn modelId="{A0958297-2338-466C-83C1-591DD16984B1}" type="presOf" srcId="{BFB92BF7-1EB2-4F00-A2E0-C4CF7C414451}" destId="{E88DB348-565C-4443-BFAA-F1C94B45ED16}" srcOrd="0" destOrd="0" presId="urn:microsoft.com/office/officeart/2005/8/layout/gear1"/>
    <dgm:cxn modelId="{91D17B9B-89FE-40CE-B7B3-851447917938}" srcId="{97D7775F-DB21-44C5-A3CF-8A76471C9D01}" destId="{0DACF00E-68FB-41D3-B83E-C730001C3E21}" srcOrd="3" destOrd="0" parTransId="{AF58D1E9-DD15-4A5D-A69B-DC669B7FAFCF}" sibTransId="{CF6D571C-F705-4321-996F-E45AC8FF4E28}"/>
    <dgm:cxn modelId="{B5CAADA3-CDEC-474A-AC2D-72A3170BD009}" srcId="{97D7775F-DB21-44C5-A3CF-8A76471C9D01}" destId="{859F7B98-6CA6-4D21-AF9A-6127A59F4293}" srcOrd="0" destOrd="0" parTransId="{7AA1F525-5179-4D20-9F3D-D690EF09FFB0}" sibTransId="{A570AB0A-0E2B-4380-9886-01FAC876F2C8}"/>
    <dgm:cxn modelId="{B4AC2FA5-15EB-4B10-AACF-E2089FB8B546}" srcId="{859F7B98-6CA6-4D21-AF9A-6127A59F4293}" destId="{6EE54FF4-B8B1-488F-8B33-1B4260303FF4}" srcOrd="2" destOrd="0" parTransId="{5BBF9383-835C-49EC-9578-EBDB213AFE00}" sibTransId="{6A8F904D-1289-4341-9221-4B13D0937D1D}"/>
    <dgm:cxn modelId="{1682F8A9-9D9D-41DF-9092-9C006725F20E}" srcId="{859F7B98-6CA6-4D21-AF9A-6127A59F4293}" destId="{B06DC10E-FCB5-4ED1-8ACF-A15C0848C5FC}" srcOrd="0" destOrd="0" parTransId="{4D9BC292-5FDB-4538-B07B-5FC9ADB77F91}" sibTransId="{5DB175C1-4678-47A2-822F-7614FC73FD9D}"/>
    <dgm:cxn modelId="{716ED4AC-962A-4ABA-80DC-F2EA7C336217}" srcId="{2AEAE672-6966-425B-B6A7-75683889E01C}" destId="{F303E834-5B84-47AE-ABE1-410AB839CE44}" srcOrd="1" destOrd="0" parTransId="{CD589469-F438-4B44-8898-96EDDD2485FF}" sibTransId="{C895472C-E401-475E-BA26-77FC34773077}"/>
    <dgm:cxn modelId="{6C7219AE-D734-41D3-9C86-5BF89A114B62}" srcId="{CA2DD977-9303-4A00-9AAC-2EC72FA3E1A8}" destId="{71FC9556-B890-4B06-9950-5764355002F2}" srcOrd="1" destOrd="0" parTransId="{3FDE3AD0-B3EE-4E0C-B59B-0A10AF285E19}" sibTransId="{65155FD5-2886-4E37-BF48-89F6D8AA24EA}"/>
    <dgm:cxn modelId="{6644DEB6-7C37-4302-890D-7181756174C8}" type="presOf" srcId="{F303E834-5B84-47AE-ABE1-410AB839CE44}" destId="{E88DB348-565C-4443-BFAA-F1C94B45ED16}" srcOrd="0" destOrd="1" presId="urn:microsoft.com/office/officeart/2005/8/layout/gear1"/>
    <dgm:cxn modelId="{BE77D2BB-968B-4BB0-8ED5-E64941918AF3}" srcId="{2AEAE672-6966-425B-B6A7-75683889E01C}" destId="{1604DAB7-D7CB-4ADB-AD07-B13C9D6300EC}" srcOrd="2" destOrd="0" parTransId="{49568F9F-598B-4765-85C1-E24DA994BA4C}" sibTransId="{FDD28DB5-FB88-4C65-BEDC-DBAD0C6595E5}"/>
    <dgm:cxn modelId="{18A6FDBE-F0FD-4A0A-A1CF-97760FEA6178}" type="presOf" srcId="{37BE5423-7907-4B94-B411-6FCFF10175F1}" destId="{1EEA8CEE-A7C2-4A5E-BB0B-2F5CF7474CC7}" srcOrd="0" destOrd="2" presId="urn:microsoft.com/office/officeart/2005/8/layout/gear1"/>
    <dgm:cxn modelId="{0D2723C4-490B-49A7-9660-58565907D254}" srcId="{CA2DD977-9303-4A00-9AAC-2EC72FA3E1A8}" destId="{B3EC1EEB-CFAC-41DB-A5CE-2EEC691D7075}" srcOrd="0" destOrd="0" parTransId="{6E428EC8-886B-4B51-91B4-41939B2B92AC}" sibTransId="{559C9395-8ACC-48FB-AB7F-B7EFD90C1EDC}"/>
    <dgm:cxn modelId="{180436CB-78E1-44D2-A7D0-87F8AF8B1E39}" srcId="{CA2DD977-9303-4A00-9AAC-2EC72FA3E1A8}" destId="{37BE5423-7907-4B94-B411-6FCFF10175F1}" srcOrd="2" destOrd="0" parTransId="{C396DD70-3B64-45AE-9301-069AD54AB9FB}" sibTransId="{ADF70C88-DFF8-47F8-8596-31BD9FA5853E}"/>
    <dgm:cxn modelId="{801BDACB-E432-4C8B-AB3C-D78C057C7081}" type="presOf" srcId="{859F7B98-6CA6-4D21-AF9A-6127A59F4293}" destId="{3F0EE1C0-B4DF-4FA2-9CEF-88B22FB13D21}" srcOrd="2" destOrd="0" presId="urn:microsoft.com/office/officeart/2005/8/layout/gear1"/>
    <dgm:cxn modelId="{5B16D5DA-D822-40DD-A45F-EBBE99DE976D}" type="presOf" srcId="{CA2DD977-9303-4A00-9AAC-2EC72FA3E1A8}" destId="{6DFBEAD1-AD13-4C10-8E11-8B7377593E34}" srcOrd="2" destOrd="0" presId="urn:microsoft.com/office/officeart/2005/8/layout/gear1"/>
    <dgm:cxn modelId="{8D7874E3-EDA5-4891-A067-F1116D05A79B}" type="presOf" srcId="{A570AB0A-0E2B-4380-9886-01FAC876F2C8}" destId="{FA700FB7-B5C3-4BFA-B391-9B5A3952A2A5}" srcOrd="0" destOrd="0" presId="urn:microsoft.com/office/officeart/2005/8/layout/gear1"/>
    <dgm:cxn modelId="{E7ECE6E6-DAE8-4D4E-A250-E3D5C124D8A3}" type="presOf" srcId="{6EE54FF4-B8B1-488F-8B33-1B4260303FF4}" destId="{7B5A6677-7F66-4D29-A881-81257D4F31F0}" srcOrd="0" destOrd="2" presId="urn:microsoft.com/office/officeart/2005/8/layout/gear1"/>
    <dgm:cxn modelId="{B6D520E8-7E0E-4614-9D5A-D485CA56AA94}" srcId="{97D7775F-DB21-44C5-A3CF-8A76471C9D01}" destId="{2AEAE672-6966-425B-B6A7-75683889E01C}" srcOrd="1" destOrd="0" parTransId="{7C64FD13-9A18-4942-B875-C98CAE994C6F}" sibTransId="{94734C86-BD31-4A09-AA55-D63E528F8D1C}"/>
    <dgm:cxn modelId="{C5DA2FEE-61D9-49E0-8CF2-027ACFA2B9FA}" type="presOf" srcId="{2AEAE672-6966-425B-B6A7-75683889E01C}" destId="{9B5DC88B-EFA0-4CBD-B66B-280814F85D6E}" srcOrd="1" destOrd="0" presId="urn:microsoft.com/office/officeart/2005/8/layout/gear1"/>
    <dgm:cxn modelId="{A8FA33EE-F4E5-4E89-9E4E-0624DC9AECC6}" type="presOf" srcId="{CA2DD977-9303-4A00-9AAC-2EC72FA3E1A8}" destId="{FA2230FA-0FDD-4100-9E8F-DE24FFC84CDD}" srcOrd="3" destOrd="0" presId="urn:microsoft.com/office/officeart/2005/8/layout/gear1"/>
    <dgm:cxn modelId="{1B5ED4F3-6814-4395-BB14-C91B42F0CAF6}" type="presOf" srcId="{C644BFBE-4ACB-4C00-93A6-91519C707FD2}" destId="{2A983755-ADAC-43D3-BA21-D905635A32CE}" srcOrd="0" destOrd="0" presId="urn:microsoft.com/office/officeart/2005/8/layout/gear1"/>
    <dgm:cxn modelId="{075CF9F3-6AC6-4FD5-968A-73B61FCAF1EC}" type="presOf" srcId="{CA2DD977-9303-4A00-9AAC-2EC72FA3E1A8}" destId="{38E60ED1-5FF0-463A-ACF1-F9D3DD14A793}" srcOrd="0" destOrd="0" presId="urn:microsoft.com/office/officeart/2005/8/layout/gear1"/>
    <dgm:cxn modelId="{B17D23FA-85C8-4939-A945-6A2C31A801DE}" type="presOf" srcId="{71FC9556-B890-4B06-9950-5764355002F2}" destId="{1EEA8CEE-A7C2-4A5E-BB0B-2F5CF7474CC7}" srcOrd="0" destOrd="1" presId="urn:microsoft.com/office/officeart/2005/8/layout/gear1"/>
    <dgm:cxn modelId="{B792D4D6-E3F4-4001-A09E-36000F9CF03D}" type="presParOf" srcId="{B192775B-2737-4043-8647-62400597D0F2}" destId="{0F25CAAA-874C-4E4F-ACAE-D1665A51F775}" srcOrd="0" destOrd="0" presId="urn:microsoft.com/office/officeart/2005/8/layout/gear1"/>
    <dgm:cxn modelId="{ED99325D-670F-434E-93B6-CCED52124112}" type="presParOf" srcId="{B192775B-2737-4043-8647-62400597D0F2}" destId="{1B753701-485B-48B0-898A-1BF2A35C000F}" srcOrd="1" destOrd="0" presId="urn:microsoft.com/office/officeart/2005/8/layout/gear1"/>
    <dgm:cxn modelId="{3611083E-EDE4-474C-8159-7D0681EA8384}" type="presParOf" srcId="{B192775B-2737-4043-8647-62400597D0F2}" destId="{3F0EE1C0-B4DF-4FA2-9CEF-88B22FB13D21}" srcOrd="2" destOrd="0" presId="urn:microsoft.com/office/officeart/2005/8/layout/gear1"/>
    <dgm:cxn modelId="{B2406672-E757-45DF-ACC7-533A1E80FF14}" type="presParOf" srcId="{B192775B-2737-4043-8647-62400597D0F2}" destId="{7B5A6677-7F66-4D29-A881-81257D4F31F0}" srcOrd="3" destOrd="0" presId="urn:microsoft.com/office/officeart/2005/8/layout/gear1"/>
    <dgm:cxn modelId="{156A1644-407C-4219-8FC4-8C61329A9DA6}" type="presParOf" srcId="{B192775B-2737-4043-8647-62400597D0F2}" destId="{FC4B5B1C-5EA9-4D7A-9838-2286ABDCD120}" srcOrd="4" destOrd="0" presId="urn:microsoft.com/office/officeart/2005/8/layout/gear1"/>
    <dgm:cxn modelId="{9087A364-A913-4443-992A-9FE07DE0DC26}" type="presParOf" srcId="{B192775B-2737-4043-8647-62400597D0F2}" destId="{9B5DC88B-EFA0-4CBD-B66B-280814F85D6E}" srcOrd="5" destOrd="0" presId="urn:microsoft.com/office/officeart/2005/8/layout/gear1"/>
    <dgm:cxn modelId="{27CE9394-F625-41E4-A3D7-5A4EF7D97CF2}" type="presParOf" srcId="{B192775B-2737-4043-8647-62400597D0F2}" destId="{E28270A8-9A6C-42DF-96B7-7A6607A92455}" srcOrd="6" destOrd="0" presId="urn:microsoft.com/office/officeart/2005/8/layout/gear1"/>
    <dgm:cxn modelId="{F9D2C598-9A6D-4548-AC8B-81F51305DF90}" type="presParOf" srcId="{B192775B-2737-4043-8647-62400597D0F2}" destId="{E88DB348-565C-4443-BFAA-F1C94B45ED16}" srcOrd="7" destOrd="0" presId="urn:microsoft.com/office/officeart/2005/8/layout/gear1"/>
    <dgm:cxn modelId="{42C9AEB0-C7EF-449B-A05E-5711A4E3E2A5}" type="presParOf" srcId="{B192775B-2737-4043-8647-62400597D0F2}" destId="{38E60ED1-5FF0-463A-ACF1-F9D3DD14A793}" srcOrd="8" destOrd="0" presId="urn:microsoft.com/office/officeart/2005/8/layout/gear1"/>
    <dgm:cxn modelId="{B386CC0E-E9DD-4375-B397-65200AAAA1AC}" type="presParOf" srcId="{B192775B-2737-4043-8647-62400597D0F2}" destId="{25065A9E-962D-45E4-B6DC-BD97C31D2F0E}" srcOrd="9" destOrd="0" presId="urn:microsoft.com/office/officeart/2005/8/layout/gear1"/>
    <dgm:cxn modelId="{F512D69B-B9AB-40FF-928F-F5853052A922}" type="presParOf" srcId="{B192775B-2737-4043-8647-62400597D0F2}" destId="{6DFBEAD1-AD13-4C10-8E11-8B7377593E34}" srcOrd="10" destOrd="0" presId="urn:microsoft.com/office/officeart/2005/8/layout/gear1"/>
    <dgm:cxn modelId="{37E2795C-7EC6-4ECA-96F7-6C1B0C8E05CA}" type="presParOf" srcId="{B192775B-2737-4043-8647-62400597D0F2}" destId="{FA2230FA-0FDD-4100-9E8F-DE24FFC84CDD}" srcOrd="11" destOrd="0" presId="urn:microsoft.com/office/officeart/2005/8/layout/gear1"/>
    <dgm:cxn modelId="{4B8A217F-65F8-4635-ADC3-58F5B3AC3A99}" type="presParOf" srcId="{B192775B-2737-4043-8647-62400597D0F2}" destId="{1EEA8CEE-A7C2-4A5E-BB0B-2F5CF7474CC7}" srcOrd="12" destOrd="0" presId="urn:microsoft.com/office/officeart/2005/8/layout/gear1"/>
    <dgm:cxn modelId="{E84E0B83-0FA0-45F9-9194-A9A41A10675F}" type="presParOf" srcId="{B192775B-2737-4043-8647-62400597D0F2}" destId="{FA700FB7-B5C3-4BFA-B391-9B5A3952A2A5}" srcOrd="13" destOrd="0" presId="urn:microsoft.com/office/officeart/2005/8/layout/gear1"/>
    <dgm:cxn modelId="{348B23A7-059A-4E4A-942F-8D86318B54E1}" type="presParOf" srcId="{B192775B-2737-4043-8647-62400597D0F2}" destId="{C9C4CD04-48F7-42DC-8CE8-8611C67561A8}" srcOrd="14" destOrd="0" presId="urn:microsoft.com/office/officeart/2005/8/layout/gear1"/>
    <dgm:cxn modelId="{F160DD31-4943-4AFD-9B09-A1CA7694F866}" type="presParOf" srcId="{B192775B-2737-4043-8647-62400597D0F2}" destId="{2A983755-ADAC-43D3-BA21-D905635A32CE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FB5890-1CC9-4F7C-A0C5-5357890AD203}">
      <dsp:nvSpPr>
        <dsp:cNvPr id="0" name=""/>
        <dsp:cNvSpPr/>
      </dsp:nvSpPr>
      <dsp:spPr>
        <a:xfrm>
          <a:off x="1621984" y="522736"/>
          <a:ext cx="6755368" cy="6755368"/>
        </a:xfrm>
        <a:prstGeom prst="pie">
          <a:avLst>
            <a:gd name="adj1" fmla="val 16200000"/>
            <a:gd name="adj2" fmla="val 18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dirty="0">
              <a:latin typeface="Raleway Black" panose="020B0A03030101060003" pitchFamily="34" charset="0"/>
            </a:rPr>
            <a:t>Momenti</a:t>
          </a:r>
        </a:p>
      </dsp:txBody>
      <dsp:txXfrm>
        <a:off x="5182224" y="1954231"/>
        <a:ext cx="2412631" cy="2010526"/>
      </dsp:txXfrm>
    </dsp:sp>
    <dsp:sp modelId="{627BEC03-42B1-4F67-AB60-EC74792B748A}">
      <dsp:nvSpPr>
        <dsp:cNvPr id="0" name=""/>
        <dsp:cNvSpPr/>
      </dsp:nvSpPr>
      <dsp:spPr>
        <a:xfrm>
          <a:off x="1482855" y="763999"/>
          <a:ext cx="6755368" cy="6755368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hueOff val="-9771015"/>
            <a:satOff val="4044"/>
            <a:lumOff val="1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dirty="0">
              <a:latin typeface="Raleway Black" panose="020B0A03030101060003" pitchFamily="34" charset="0"/>
            </a:rPr>
            <a:t>Opzioni</a:t>
          </a:r>
        </a:p>
      </dsp:txBody>
      <dsp:txXfrm>
        <a:off x="3091276" y="5146947"/>
        <a:ext cx="3618947" cy="1769263"/>
      </dsp:txXfrm>
    </dsp:sp>
    <dsp:sp modelId="{26E605FC-4DF6-481B-8F21-7E6CDED95E43}">
      <dsp:nvSpPr>
        <dsp:cNvPr id="0" name=""/>
        <dsp:cNvSpPr/>
      </dsp:nvSpPr>
      <dsp:spPr>
        <a:xfrm>
          <a:off x="1343727" y="522736"/>
          <a:ext cx="6755368" cy="6755368"/>
        </a:xfrm>
        <a:prstGeom prst="pie">
          <a:avLst>
            <a:gd name="adj1" fmla="val 9000000"/>
            <a:gd name="adj2" fmla="val 16200000"/>
          </a:avLst>
        </a:prstGeom>
        <a:solidFill>
          <a:schemeClr val="accent5">
            <a:hueOff val="-19542030"/>
            <a:satOff val="8089"/>
            <a:lumOff val="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kern="1200" dirty="0">
              <a:latin typeface="Raleway Black" panose="020B0A03030101060003" pitchFamily="34" charset="0"/>
            </a:rPr>
            <a:t>Rapporti</a:t>
          </a:r>
        </a:p>
      </dsp:txBody>
      <dsp:txXfrm>
        <a:off x="2126224" y="1954231"/>
        <a:ext cx="2412631" cy="2010526"/>
      </dsp:txXfrm>
    </dsp:sp>
    <dsp:sp modelId="{7B1672F9-5FA8-462C-8B9E-008AFFE779D1}">
      <dsp:nvSpPr>
        <dsp:cNvPr id="0" name=""/>
        <dsp:cNvSpPr/>
      </dsp:nvSpPr>
      <dsp:spPr>
        <a:xfrm>
          <a:off x="1204352" y="104547"/>
          <a:ext cx="7591747" cy="7591747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655950-DD77-43E8-954D-EF06147534AC}">
      <dsp:nvSpPr>
        <dsp:cNvPr id="0" name=""/>
        <dsp:cNvSpPr/>
      </dsp:nvSpPr>
      <dsp:spPr>
        <a:xfrm>
          <a:off x="1064666" y="345383"/>
          <a:ext cx="7591747" cy="7591747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5">
            <a:hueOff val="-9771015"/>
            <a:satOff val="4044"/>
            <a:lumOff val="18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CED8CB-091F-4471-96D8-B83E8C483793}">
      <dsp:nvSpPr>
        <dsp:cNvPr id="0" name=""/>
        <dsp:cNvSpPr/>
      </dsp:nvSpPr>
      <dsp:spPr>
        <a:xfrm>
          <a:off x="924980" y="104547"/>
          <a:ext cx="7591747" cy="7591747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5">
            <a:hueOff val="-19542030"/>
            <a:satOff val="8089"/>
            <a:lumOff val="37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DF0D4-776E-4FEF-A49C-D138C301A585}">
      <dsp:nvSpPr>
        <dsp:cNvPr id="0" name=""/>
        <dsp:cNvSpPr/>
      </dsp:nvSpPr>
      <dsp:spPr>
        <a:xfrm>
          <a:off x="1834686" y="993917"/>
          <a:ext cx="4069439" cy="2552106"/>
        </a:xfrm>
        <a:prstGeom prst="ellips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b="1" kern="1200" dirty="0">
              <a:latin typeface="Raleway Black" panose="020B0A03030101060003" pitchFamily="34" charset="0"/>
            </a:rPr>
            <a:t>1.    CREARE L’EQUIPE</a:t>
          </a:r>
        </a:p>
      </dsp:txBody>
      <dsp:txXfrm>
        <a:off x="2430642" y="1367664"/>
        <a:ext cx="2877527" cy="1804612"/>
      </dsp:txXfrm>
    </dsp:sp>
    <dsp:sp modelId="{74122BC7-64BD-488B-8DCC-4F65264CEAD0}">
      <dsp:nvSpPr>
        <dsp:cNvPr id="0" name=""/>
        <dsp:cNvSpPr/>
      </dsp:nvSpPr>
      <dsp:spPr>
        <a:xfrm rot="10735812">
          <a:off x="3311597" y="4087785"/>
          <a:ext cx="1195557" cy="645286"/>
        </a:xfrm>
        <a:prstGeom prst="triangl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28D83B-7166-431E-BE5B-7A75C797BCD8}">
      <dsp:nvSpPr>
        <dsp:cNvPr id="0" name=""/>
        <dsp:cNvSpPr/>
      </dsp:nvSpPr>
      <dsp:spPr>
        <a:xfrm>
          <a:off x="2281357" y="5238079"/>
          <a:ext cx="3351605" cy="3462448"/>
        </a:xfrm>
        <a:prstGeom prst="ellipse">
          <a:avLst/>
        </a:prstGeom>
        <a:gradFill rotWithShape="0">
          <a:gsLst>
            <a:gs pos="0">
              <a:schemeClr val="accent5">
                <a:hueOff val="-3908406"/>
                <a:satOff val="1618"/>
                <a:lumOff val="7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908406"/>
                <a:satOff val="1618"/>
                <a:lumOff val="7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908406"/>
                <a:satOff val="1618"/>
                <a:lumOff val="7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>
              <a:latin typeface="Raleway Black" panose="020B0A03030101060003" pitchFamily="34" charset="0"/>
            </a:rPr>
            <a:t>2. CAPIRE OBIETTIVI</a:t>
          </a:r>
        </a:p>
      </dsp:txBody>
      <dsp:txXfrm>
        <a:off x="2772188" y="5745143"/>
        <a:ext cx="2369943" cy="2448320"/>
      </dsp:txXfrm>
    </dsp:sp>
    <dsp:sp modelId="{AEE63B38-FC53-4DAE-B98D-D3658F8E3DA0}">
      <dsp:nvSpPr>
        <dsp:cNvPr id="0" name=""/>
        <dsp:cNvSpPr/>
      </dsp:nvSpPr>
      <dsp:spPr>
        <a:xfrm rot="5413626">
          <a:off x="6266977" y="6658185"/>
          <a:ext cx="1195557" cy="645286"/>
        </a:xfrm>
        <a:prstGeom prst="triangle">
          <a:avLst/>
        </a:prstGeom>
        <a:gradFill rotWithShape="0">
          <a:gsLst>
            <a:gs pos="0">
              <a:schemeClr val="accent5">
                <a:hueOff val="-4885508"/>
                <a:satOff val="2022"/>
                <a:lumOff val="9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85508"/>
                <a:satOff val="2022"/>
                <a:lumOff val="9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85508"/>
                <a:satOff val="2022"/>
                <a:lumOff val="9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CE33B5-B883-42B1-9CE4-F9CE7102B949}">
      <dsp:nvSpPr>
        <dsp:cNvPr id="0" name=""/>
        <dsp:cNvSpPr/>
      </dsp:nvSpPr>
      <dsp:spPr>
        <a:xfrm>
          <a:off x="8060022" y="5306613"/>
          <a:ext cx="3543628" cy="3371951"/>
        </a:xfrm>
        <a:prstGeom prst="ellipse">
          <a:avLst/>
        </a:prstGeom>
        <a:gradFill rotWithShape="0">
          <a:gsLst>
            <a:gs pos="0">
              <a:schemeClr val="accent5">
                <a:hueOff val="-7816812"/>
                <a:satOff val="3236"/>
                <a:lumOff val="149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816812"/>
                <a:satOff val="3236"/>
                <a:lumOff val="149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816812"/>
                <a:satOff val="3236"/>
                <a:lumOff val="149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>
              <a:latin typeface="Raleway Black" panose="020B0A03030101060003" pitchFamily="34" charset="0"/>
              <a:ea typeface="+mn-ea"/>
              <a:cs typeface="+mn-cs"/>
            </a:rPr>
            <a:t>3.     COOR DINA TORE</a:t>
          </a:r>
        </a:p>
      </dsp:txBody>
      <dsp:txXfrm>
        <a:off x="8578974" y="5800424"/>
        <a:ext cx="2505724" cy="2384329"/>
      </dsp:txXfrm>
    </dsp:sp>
    <dsp:sp modelId="{A1F71EE4-5F72-4E52-B0B3-19A025F216CE}">
      <dsp:nvSpPr>
        <dsp:cNvPr id="0" name=""/>
        <dsp:cNvSpPr/>
      </dsp:nvSpPr>
      <dsp:spPr>
        <a:xfrm>
          <a:off x="9234057" y="4356946"/>
          <a:ext cx="1195557" cy="645286"/>
        </a:xfrm>
        <a:prstGeom prst="triangle">
          <a:avLst/>
        </a:prstGeom>
        <a:gradFill rotWithShape="0">
          <a:gsLst>
            <a:gs pos="0">
              <a:schemeClr val="accent5">
                <a:hueOff val="-9771015"/>
                <a:satOff val="4044"/>
                <a:lumOff val="186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9771015"/>
                <a:satOff val="4044"/>
                <a:lumOff val="186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9771015"/>
                <a:satOff val="4044"/>
                <a:lumOff val="186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9DD212-B2DD-461F-A500-5DC2C03A94CD}">
      <dsp:nvSpPr>
        <dsp:cNvPr id="0" name=""/>
        <dsp:cNvSpPr/>
      </dsp:nvSpPr>
      <dsp:spPr>
        <a:xfrm>
          <a:off x="7699819" y="3730"/>
          <a:ext cx="4264032" cy="4085361"/>
        </a:xfrm>
        <a:prstGeom prst="ellipse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b="1" kern="1200" dirty="0">
              <a:latin typeface="Raleway Black" panose="020B0A03030101060003" pitchFamily="34" charset="0"/>
              <a:ea typeface="+mn-ea"/>
              <a:cs typeface="+mn-cs"/>
            </a:rPr>
            <a:t>4. METODOLO GIA </a:t>
          </a:r>
        </a:p>
      </dsp:txBody>
      <dsp:txXfrm>
        <a:off x="8324272" y="602017"/>
        <a:ext cx="3015126" cy="2888787"/>
      </dsp:txXfrm>
    </dsp:sp>
    <dsp:sp modelId="{21395883-F3A4-4A9E-A71D-527B5BFB7151}">
      <dsp:nvSpPr>
        <dsp:cNvPr id="0" name=""/>
        <dsp:cNvSpPr/>
      </dsp:nvSpPr>
      <dsp:spPr>
        <a:xfrm rot="5192829">
          <a:off x="12398583" y="1532830"/>
          <a:ext cx="1195557" cy="645286"/>
        </a:xfrm>
        <a:prstGeom prst="triangle">
          <a:avLst/>
        </a:prstGeom>
        <a:gradFill rotWithShape="0">
          <a:gsLst>
            <a:gs pos="0">
              <a:schemeClr val="accent5">
                <a:hueOff val="-14656523"/>
                <a:satOff val="6067"/>
                <a:lumOff val="27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656523"/>
                <a:satOff val="6067"/>
                <a:lumOff val="27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656523"/>
                <a:satOff val="6067"/>
                <a:lumOff val="27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4CAE85-335C-41D1-8F44-840F2C21C2CB}">
      <dsp:nvSpPr>
        <dsp:cNvPr id="0" name=""/>
        <dsp:cNvSpPr/>
      </dsp:nvSpPr>
      <dsp:spPr>
        <a:xfrm>
          <a:off x="13991302" y="758003"/>
          <a:ext cx="2776858" cy="1907332"/>
        </a:xfrm>
        <a:prstGeom prst="ellipse">
          <a:avLst/>
        </a:prstGeom>
        <a:solidFill>
          <a:schemeClr val="accent6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>
              <a:latin typeface="Raleway Black" panose="020B0A03030101060003" pitchFamily="34" charset="0"/>
            </a:rPr>
            <a:t>5. TEMPO</a:t>
          </a:r>
        </a:p>
      </dsp:txBody>
      <dsp:txXfrm>
        <a:off x="14397963" y="1037325"/>
        <a:ext cx="1963536" cy="1348688"/>
      </dsp:txXfrm>
    </dsp:sp>
    <dsp:sp modelId="{CFAC466B-BCAC-4FDF-BCD2-91CAF2C09027}">
      <dsp:nvSpPr>
        <dsp:cNvPr id="0" name=""/>
        <dsp:cNvSpPr/>
      </dsp:nvSpPr>
      <dsp:spPr>
        <a:xfrm rot="10800000">
          <a:off x="14781953" y="3335871"/>
          <a:ext cx="1195557" cy="645286"/>
        </a:xfrm>
        <a:prstGeom prst="triangle">
          <a:avLst/>
        </a:prstGeom>
        <a:gradFill rotWithShape="0">
          <a:gsLst>
            <a:gs pos="0">
              <a:schemeClr val="accent5">
                <a:hueOff val="-19542030"/>
                <a:satOff val="8089"/>
                <a:lumOff val="372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9542030"/>
                <a:satOff val="8089"/>
                <a:lumOff val="372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9542030"/>
                <a:satOff val="8089"/>
                <a:lumOff val="372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A579E0-F584-4358-975D-48BC557B6078}">
      <dsp:nvSpPr>
        <dsp:cNvPr id="0" name=""/>
        <dsp:cNvSpPr/>
      </dsp:nvSpPr>
      <dsp:spPr>
        <a:xfrm>
          <a:off x="13671792" y="4615167"/>
          <a:ext cx="3415879" cy="3415879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>
              <a:latin typeface="Raleway Black" panose="020B0A03030101060003" pitchFamily="34" charset="0"/>
            </a:rPr>
            <a:t>6. CONSEGNA</a:t>
          </a:r>
        </a:p>
      </dsp:txBody>
      <dsp:txXfrm>
        <a:off x="14172036" y="5115411"/>
        <a:ext cx="2415391" cy="24153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0F57E-1318-4EB1-9B09-35547CEFD6E8}">
      <dsp:nvSpPr>
        <dsp:cNvPr id="0" name=""/>
        <dsp:cNvSpPr/>
      </dsp:nvSpPr>
      <dsp:spPr>
        <a:xfrm>
          <a:off x="0" y="0"/>
          <a:ext cx="12900775" cy="221044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500" b="1" kern="1200" dirty="0"/>
            <a:t>2021-2022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500" kern="1200" dirty="0"/>
            <a:t>Attivare questi orientamenti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500" kern="1200" dirty="0"/>
            <a:t>3 equipe di riflessione</a:t>
          </a:r>
        </a:p>
      </dsp:txBody>
      <dsp:txXfrm>
        <a:off x="2801200" y="0"/>
        <a:ext cx="10099575" cy="2210449"/>
      </dsp:txXfrm>
    </dsp:sp>
    <dsp:sp modelId="{AF63D8B9-05E5-410F-91BC-7936552C5FB0}">
      <dsp:nvSpPr>
        <dsp:cNvPr id="0" name=""/>
        <dsp:cNvSpPr/>
      </dsp:nvSpPr>
      <dsp:spPr>
        <a:xfrm>
          <a:off x="221044" y="221044"/>
          <a:ext cx="2580155" cy="17683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878608-9F96-45FD-B8F7-29AB40ACCD12}">
      <dsp:nvSpPr>
        <dsp:cNvPr id="0" name=""/>
        <dsp:cNvSpPr/>
      </dsp:nvSpPr>
      <dsp:spPr>
        <a:xfrm>
          <a:off x="0" y="2431494"/>
          <a:ext cx="12900775" cy="2210449"/>
        </a:xfrm>
        <a:prstGeom prst="roundRect">
          <a:avLst>
            <a:gd name="adj" fmla="val 10000"/>
          </a:avLst>
        </a:prstGeom>
        <a:solidFill>
          <a:schemeClr val="accent5">
            <a:hueOff val="-9771015"/>
            <a:satOff val="4044"/>
            <a:lumOff val="1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500" b="1" kern="1200" dirty="0"/>
            <a:t>2022-2023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500" kern="1200" dirty="0"/>
            <a:t>Consolidare lo stile d’animazione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500" kern="1200" dirty="0"/>
            <a:t>3 equipe di riflessione</a:t>
          </a:r>
        </a:p>
      </dsp:txBody>
      <dsp:txXfrm>
        <a:off x="2801200" y="2431494"/>
        <a:ext cx="10099575" cy="2210449"/>
      </dsp:txXfrm>
    </dsp:sp>
    <dsp:sp modelId="{00759056-00E1-4C2B-94A6-B7C3402443AD}">
      <dsp:nvSpPr>
        <dsp:cNvPr id="0" name=""/>
        <dsp:cNvSpPr/>
      </dsp:nvSpPr>
      <dsp:spPr>
        <a:xfrm>
          <a:off x="221044" y="2652539"/>
          <a:ext cx="2580155" cy="17683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E9D96-D8E5-4E05-8250-1B63579500CC}">
      <dsp:nvSpPr>
        <dsp:cNvPr id="0" name=""/>
        <dsp:cNvSpPr/>
      </dsp:nvSpPr>
      <dsp:spPr>
        <a:xfrm>
          <a:off x="0" y="4862989"/>
          <a:ext cx="12900775" cy="2210449"/>
        </a:xfrm>
        <a:prstGeom prst="roundRect">
          <a:avLst>
            <a:gd name="adj" fmla="val 10000"/>
          </a:avLst>
        </a:prstGeom>
        <a:solidFill>
          <a:schemeClr val="accent5">
            <a:hueOff val="-19542030"/>
            <a:satOff val="8089"/>
            <a:lumOff val="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t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500" b="1" kern="1200" dirty="0"/>
            <a:t>2023-2024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500" kern="1200" dirty="0"/>
            <a:t>Verificare e rinnovare l’organizzazione</a:t>
          </a:r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3500" kern="1200" dirty="0"/>
            <a:t>3 equipe di riflessione</a:t>
          </a:r>
        </a:p>
      </dsp:txBody>
      <dsp:txXfrm>
        <a:off x="2801200" y="4862989"/>
        <a:ext cx="10099575" cy="2210449"/>
      </dsp:txXfrm>
    </dsp:sp>
    <dsp:sp modelId="{D59FF643-3915-4871-912C-849307C9C473}">
      <dsp:nvSpPr>
        <dsp:cNvPr id="0" name=""/>
        <dsp:cNvSpPr/>
      </dsp:nvSpPr>
      <dsp:spPr>
        <a:xfrm>
          <a:off x="221044" y="5084034"/>
          <a:ext cx="2580155" cy="176835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19000" b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62E66-76D9-4A77-8578-E2B839531574}">
      <dsp:nvSpPr>
        <dsp:cNvPr id="0" name=""/>
        <dsp:cNvSpPr/>
      </dsp:nvSpPr>
      <dsp:spPr>
        <a:xfrm>
          <a:off x="-10035873" y="-1531665"/>
          <a:ext cx="11936970" cy="11936970"/>
        </a:xfrm>
        <a:prstGeom prst="blockArc">
          <a:avLst>
            <a:gd name="adj1" fmla="val 18900000"/>
            <a:gd name="adj2" fmla="val 2700000"/>
            <a:gd name="adj3" fmla="val 181"/>
          </a:avLst>
        </a:pr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1D7ADE-1FA6-4CD3-8A7F-6C434EF17DD7}">
      <dsp:nvSpPr>
        <dsp:cNvPr id="0" name=""/>
        <dsp:cNvSpPr/>
      </dsp:nvSpPr>
      <dsp:spPr>
        <a:xfrm>
          <a:off x="828978" y="554424"/>
          <a:ext cx="15950732" cy="110955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713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b="1" kern="1200" dirty="0"/>
            <a:t>Giugno</a:t>
          </a:r>
          <a:r>
            <a:rPr lang="it-IT" sz="4200" kern="1200" dirty="0"/>
            <a:t> – Inviare orientamenti  </a:t>
          </a:r>
        </a:p>
      </dsp:txBody>
      <dsp:txXfrm>
        <a:off x="828978" y="554424"/>
        <a:ext cx="15950732" cy="1109559"/>
      </dsp:txXfrm>
    </dsp:sp>
    <dsp:sp modelId="{D1CE637C-53C3-49EF-A0E6-3AF30F5F4A41}">
      <dsp:nvSpPr>
        <dsp:cNvPr id="0" name=""/>
        <dsp:cNvSpPr/>
      </dsp:nvSpPr>
      <dsp:spPr>
        <a:xfrm>
          <a:off x="135503" y="415729"/>
          <a:ext cx="1386949" cy="1386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D4E020-0F94-4993-9236-1F66B1E13C9A}">
      <dsp:nvSpPr>
        <dsp:cNvPr id="0" name=""/>
        <dsp:cNvSpPr/>
      </dsp:nvSpPr>
      <dsp:spPr>
        <a:xfrm>
          <a:off x="1624056" y="2218232"/>
          <a:ext cx="15155654" cy="1109559"/>
        </a:xfrm>
        <a:prstGeom prst="rect">
          <a:avLst/>
        </a:prstGeom>
        <a:solidFill>
          <a:schemeClr val="accent5">
            <a:hueOff val="-4885508"/>
            <a:satOff val="2022"/>
            <a:lumOff val="93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713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b="1" kern="1200" dirty="0"/>
            <a:t>Luglio - Agosto </a:t>
          </a:r>
          <a:r>
            <a:rPr lang="it-IT" sz="4200" kern="1200" dirty="0"/>
            <a:t>– State mariano (EE.SS. Ritiri…) </a:t>
          </a:r>
        </a:p>
      </dsp:txBody>
      <dsp:txXfrm>
        <a:off x="1624056" y="2218232"/>
        <a:ext cx="15155654" cy="1109559"/>
      </dsp:txXfrm>
    </dsp:sp>
    <dsp:sp modelId="{394E2E37-5D89-4D82-A757-9C48816F8DDE}">
      <dsp:nvSpPr>
        <dsp:cNvPr id="0" name=""/>
        <dsp:cNvSpPr/>
      </dsp:nvSpPr>
      <dsp:spPr>
        <a:xfrm>
          <a:off x="930581" y="2079537"/>
          <a:ext cx="1386949" cy="1386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885508"/>
              <a:satOff val="2022"/>
              <a:lumOff val="9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1FFC02-130A-4211-88BD-1FE348D697B2}">
      <dsp:nvSpPr>
        <dsp:cNvPr id="0" name=""/>
        <dsp:cNvSpPr/>
      </dsp:nvSpPr>
      <dsp:spPr>
        <a:xfrm>
          <a:off x="1868081" y="3882039"/>
          <a:ext cx="14911629" cy="1109559"/>
        </a:xfrm>
        <a:prstGeom prst="rect">
          <a:avLst/>
        </a:prstGeom>
        <a:solidFill>
          <a:schemeClr val="accent5">
            <a:hueOff val="-9771015"/>
            <a:satOff val="4044"/>
            <a:lumOff val="18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713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b="1" kern="1200" dirty="0"/>
            <a:t>Settembre</a:t>
          </a:r>
          <a:r>
            <a:rPr lang="it-IT" sz="4200" kern="1200" dirty="0"/>
            <a:t> – Programmazioni ADMA – livelli </a:t>
          </a:r>
        </a:p>
      </dsp:txBody>
      <dsp:txXfrm>
        <a:off x="1868081" y="3882039"/>
        <a:ext cx="14911629" cy="1109559"/>
      </dsp:txXfrm>
    </dsp:sp>
    <dsp:sp modelId="{2FBD2A71-52B7-463F-956D-C1E824F834EF}">
      <dsp:nvSpPr>
        <dsp:cNvPr id="0" name=""/>
        <dsp:cNvSpPr/>
      </dsp:nvSpPr>
      <dsp:spPr>
        <a:xfrm>
          <a:off x="1174606" y="3743344"/>
          <a:ext cx="1386949" cy="1386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9771015"/>
              <a:satOff val="4044"/>
              <a:lumOff val="18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DC0079-7424-4782-89DC-E9D4D7078D78}">
      <dsp:nvSpPr>
        <dsp:cNvPr id="0" name=""/>
        <dsp:cNvSpPr/>
      </dsp:nvSpPr>
      <dsp:spPr>
        <a:xfrm>
          <a:off x="1624056" y="5545846"/>
          <a:ext cx="15155654" cy="1109559"/>
        </a:xfrm>
        <a:prstGeom prst="rect">
          <a:avLst/>
        </a:prstGeom>
        <a:solidFill>
          <a:schemeClr val="accent5">
            <a:hueOff val="-14656523"/>
            <a:satOff val="6067"/>
            <a:lumOff val="27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713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b="1" kern="1200" dirty="0"/>
            <a:t>Gennaio</a:t>
          </a:r>
          <a:r>
            <a:rPr lang="it-IT" sz="4200" kern="1200" dirty="0"/>
            <a:t> – Giornate Spiritualità Famiglia Salesiana</a:t>
          </a:r>
        </a:p>
      </dsp:txBody>
      <dsp:txXfrm>
        <a:off x="1624056" y="5545846"/>
        <a:ext cx="15155654" cy="1109559"/>
      </dsp:txXfrm>
    </dsp:sp>
    <dsp:sp modelId="{185A6629-86AD-4DE8-B02A-AD068F23DC27}">
      <dsp:nvSpPr>
        <dsp:cNvPr id="0" name=""/>
        <dsp:cNvSpPr/>
      </dsp:nvSpPr>
      <dsp:spPr>
        <a:xfrm>
          <a:off x="930581" y="5407151"/>
          <a:ext cx="1386949" cy="1386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4656523"/>
              <a:satOff val="6067"/>
              <a:lumOff val="27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C94178-A685-4417-B462-B39BEAA9B798}">
      <dsp:nvSpPr>
        <dsp:cNvPr id="0" name=""/>
        <dsp:cNvSpPr/>
      </dsp:nvSpPr>
      <dsp:spPr>
        <a:xfrm>
          <a:off x="828978" y="7209654"/>
          <a:ext cx="15950732" cy="1109559"/>
        </a:xfrm>
        <a:prstGeom prst="rect">
          <a:avLst/>
        </a:prstGeom>
        <a:solidFill>
          <a:schemeClr val="accent5">
            <a:hueOff val="-19542030"/>
            <a:satOff val="8089"/>
            <a:lumOff val="37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713" tIns="106680" rIns="106680" bIns="10668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200" b="1" kern="1200" dirty="0"/>
            <a:t>Aprile - Maggio</a:t>
          </a:r>
          <a:r>
            <a:rPr lang="it-IT" sz="4200" kern="1200" dirty="0"/>
            <a:t> – Messe María – Novena – Festa Ausiliatrice</a:t>
          </a:r>
        </a:p>
      </dsp:txBody>
      <dsp:txXfrm>
        <a:off x="828978" y="7209654"/>
        <a:ext cx="15950732" cy="1109559"/>
      </dsp:txXfrm>
    </dsp:sp>
    <dsp:sp modelId="{0323E291-7C55-440B-AFA6-20F6E6D6AB48}">
      <dsp:nvSpPr>
        <dsp:cNvPr id="0" name=""/>
        <dsp:cNvSpPr/>
      </dsp:nvSpPr>
      <dsp:spPr>
        <a:xfrm>
          <a:off x="135503" y="7070959"/>
          <a:ext cx="1386949" cy="13869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9542030"/>
              <a:satOff val="8089"/>
              <a:lumOff val="37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25CAAA-874C-4E4F-ACAE-D1665A51F775}">
      <dsp:nvSpPr>
        <dsp:cNvPr id="0" name=""/>
        <dsp:cNvSpPr/>
      </dsp:nvSpPr>
      <dsp:spPr>
        <a:xfrm>
          <a:off x="12221990" y="4431418"/>
          <a:ext cx="5447202" cy="5447202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b="1" kern="1200" dirty="0">
              <a:latin typeface="+mn-lt"/>
            </a:rPr>
            <a:t>PERSONALE</a:t>
          </a:r>
          <a:r>
            <a:rPr lang="it-IT" sz="1900" kern="1200" dirty="0"/>
            <a:t> </a:t>
          </a:r>
        </a:p>
      </dsp:txBody>
      <dsp:txXfrm>
        <a:off x="13317120" y="5707399"/>
        <a:ext cx="3256942" cy="2799974"/>
      </dsp:txXfrm>
    </dsp:sp>
    <dsp:sp modelId="{7B5A6677-7F66-4D29-A881-81257D4F31F0}">
      <dsp:nvSpPr>
        <dsp:cNvPr id="0" name=""/>
        <dsp:cNvSpPr/>
      </dsp:nvSpPr>
      <dsp:spPr>
        <a:xfrm>
          <a:off x="18619542" y="8061390"/>
          <a:ext cx="5594633" cy="15215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b="1" i="1" kern="1200" dirty="0"/>
            <a:t>Animatori Spirituale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b="1" i="1" kern="1200" dirty="0"/>
            <a:t>3 all’anno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b="1" i="1" kern="1200" dirty="0"/>
            <a:t>Online </a:t>
          </a:r>
        </a:p>
      </dsp:txBody>
      <dsp:txXfrm>
        <a:off x="18664106" y="8105954"/>
        <a:ext cx="5505505" cy="1432400"/>
      </dsp:txXfrm>
    </dsp:sp>
    <dsp:sp modelId="{FC4B5B1C-5EA9-4D7A-9838-2286ABDCD120}">
      <dsp:nvSpPr>
        <dsp:cNvPr id="0" name=""/>
        <dsp:cNvSpPr/>
      </dsp:nvSpPr>
      <dsp:spPr>
        <a:xfrm>
          <a:off x="9055650" y="3169281"/>
          <a:ext cx="3961602" cy="3961602"/>
        </a:xfrm>
        <a:prstGeom prst="gear6">
          <a:avLst/>
        </a:prstGeom>
        <a:solidFill>
          <a:schemeClr val="accent4">
            <a:hueOff val="2470901"/>
            <a:satOff val="17532"/>
            <a:lumOff val="10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b="1" kern="1200" dirty="0"/>
            <a:t>ISPET TORIA LE</a:t>
          </a:r>
          <a:endParaRPr lang="it-IT" sz="1800" b="1" kern="1200" dirty="0"/>
        </a:p>
      </dsp:txBody>
      <dsp:txXfrm>
        <a:off x="10052995" y="4172654"/>
        <a:ext cx="1966912" cy="1954856"/>
      </dsp:txXfrm>
    </dsp:sp>
    <dsp:sp modelId="{E88DB348-565C-4443-BFAA-F1C94B45ED16}">
      <dsp:nvSpPr>
        <dsp:cNvPr id="0" name=""/>
        <dsp:cNvSpPr/>
      </dsp:nvSpPr>
      <dsp:spPr>
        <a:xfrm>
          <a:off x="4845260" y="6821420"/>
          <a:ext cx="5814334" cy="13933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CC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b="1" i="1" kern="1200" dirty="0" err="1"/>
            <a:t>Anim</a:t>
          </a:r>
          <a:r>
            <a:rPr lang="it-IT" sz="2800" b="1" i="1" kern="1200" dirty="0"/>
            <a:t>. </a:t>
          </a:r>
          <a:r>
            <a:rPr lang="it-IT" sz="2800" b="1" i="1" kern="1200" dirty="0" err="1"/>
            <a:t>Spi</a:t>
          </a:r>
          <a:r>
            <a:rPr lang="it-IT" sz="2800" b="1" i="1" kern="1200" dirty="0"/>
            <a:t>. SDB+FMA+LAICO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b="1" i="1" kern="1200" dirty="0"/>
            <a:t>1 all’anno (2?)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b="1" i="1" kern="1200" dirty="0"/>
            <a:t>Online </a:t>
          </a:r>
        </a:p>
      </dsp:txBody>
      <dsp:txXfrm>
        <a:off x="4886070" y="6862230"/>
        <a:ext cx="5732714" cy="1311727"/>
      </dsp:txXfrm>
    </dsp:sp>
    <dsp:sp modelId="{38E60ED1-5FF0-463A-ACF1-F9D3DD14A793}">
      <dsp:nvSpPr>
        <dsp:cNvPr id="0" name=""/>
        <dsp:cNvSpPr/>
      </dsp:nvSpPr>
      <dsp:spPr>
        <a:xfrm rot="20700000">
          <a:off x="11274552" y="436180"/>
          <a:ext cx="3881561" cy="3881561"/>
        </a:xfrm>
        <a:prstGeom prst="gear6">
          <a:avLst/>
        </a:prstGeom>
        <a:solidFill>
          <a:schemeClr val="accent4">
            <a:hueOff val="4941802"/>
            <a:satOff val="35065"/>
            <a:lumOff val="219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b="1" kern="1200" dirty="0"/>
            <a:t>REGIO NALE</a:t>
          </a:r>
          <a:r>
            <a:rPr lang="it-IT" sz="2900" kern="1200" dirty="0"/>
            <a:t> </a:t>
          </a:r>
        </a:p>
      </dsp:txBody>
      <dsp:txXfrm rot="-20700000">
        <a:off x="12125892" y="1287520"/>
        <a:ext cx="2178881" cy="2178881"/>
      </dsp:txXfrm>
    </dsp:sp>
    <dsp:sp modelId="{1EEA8CEE-A7C2-4A5E-BB0B-2F5CF7474CC7}">
      <dsp:nvSpPr>
        <dsp:cNvPr id="0" name=""/>
        <dsp:cNvSpPr/>
      </dsp:nvSpPr>
      <dsp:spPr>
        <a:xfrm>
          <a:off x="15019141" y="716552"/>
          <a:ext cx="5134330" cy="14495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b="1" i="1" kern="1200" dirty="0"/>
            <a:t>Tutti </a:t>
          </a:r>
          <a:r>
            <a:rPr lang="it-IT" sz="2800" b="1" i="1" kern="1200" dirty="0" err="1"/>
            <a:t>Anim</a:t>
          </a:r>
          <a:r>
            <a:rPr lang="it-IT" sz="2800" b="1" i="1" kern="1200" dirty="0"/>
            <a:t>. </a:t>
          </a:r>
          <a:r>
            <a:rPr lang="it-IT" sz="2800" b="1" i="1" kern="1200" dirty="0" err="1"/>
            <a:t>Spi</a:t>
          </a:r>
          <a:r>
            <a:rPr lang="it-IT" sz="2800" b="1" i="1" kern="1200" dirty="0"/>
            <a:t>. 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b="1" i="1" kern="1200" dirty="0"/>
            <a:t>2 all’anno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800" b="1" i="1" kern="1200" dirty="0"/>
            <a:t>Online </a:t>
          </a:r>
        </a:p>
      </dsp:txBody>
      <dsp:txXfrm>
        <a:off x="15061597" y="759008"/>
        <a:ext cx="5049418" cy="1364633"/>
      </dsp:txXfrm>
    </dsp:sp>
    <dsp:sp modelId="{FA700FB7-B5C3-4BFA-B391-9B5A3952A2A5}">
      <dsp:nvSpPr>
        <dsp:cNvPr id="0" name=""/>
        <dsp:cNvSpPr/>
      </dsp:nvSpPr>
      <dsp:spPr>
        <a:xfrm>
          <a:off x="11871974" y="3596815"/>
          <a:ext cx="6972419" cy="6972419"/>
        </a:xfrm>
        <a:prstGeom prst="circularArrow">
          <a:avLst>
            <a:gd name="adj1" fmla="val 4687"/>
            <a:gd name="adj2" fmla="val 299029"/>
            <a:gd name="adj3" fmla="val 2577929"/>
            <a:gd name="adj4" fmla="val 1573411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4CD04-48F7-42DC-8CE8-8611C67561A8}">
      <dsp:nvSpPr>
        <dsp:cNvPr id="0" name=""/>
        <dsp:cNvSpPr/>
      </dsp:nvSpPr>
      <dsp:spPr>
        <a:xfrm>
          <a:off x="8354058" y="2268225"/>
          <a:ext cx="5065898" cy="506589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2470901"/>
            <a:satOff val="17532"/>
            <a:lumOff val="10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983755-ADAC-43D3-BA21-D905635A32CE}">
      <dsp:nvSpPr>
        <dsp:cNvPr id="0" name=""/>
        <dsp:cNvSpPr/>
      </dsp:nvSpPr>
      <dsp:spPr>
        <a:xfrm>
          <a:off x="10376706" y="-438530"/>
          <a:ext cx="5462058" cy="546205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4941802"/>
            <a:satOff val="35065"/>
            <a:lumOff val="2196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2CD4F-6132-4EA0-BDD1-1E1507252CE6}" type="datetimeFigureOut">
              <a:rPr lang="en-GB" smtClean="0"/>
              <a:t>23/05/2021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B48FC-AB47-4F5D-9725-BF22E783BCCD}" type="slidenum">
              <a:rPr lang="en-GB" smtClean="0"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96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2B48FC-AB47-4F5D-9725-BF22E783BCC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78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>
          <a:xfrm>
            <a:off x="23638097" y="1241376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80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9219" y="1457400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445714" y="840929"/>
            <a:ext cx="6008687" cy="600868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7454401" y="6849616"/>
            <a:ext cx="6008687" cy="600868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632868" y="1417043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43609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69850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696091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8422332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243609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969850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2696091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8422332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660433" y="-24051"/>
            <a:ext cx="8655943" cy="8874224"/>
          </a:xfrm>
          <a:prstGeom prst="parallelogram">
            <a:avLst>
              <a:gd name="adj" fmla="val 2508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566089" y="1457400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-1" y="7146032"/>
            <a:ext cx="10604649" cy="6569968"/>
          </a:xfrm>
          <a:prstGeom prst="parallelogram">
            <a:avLst>
              <a:gd name="adj" fmla="val 24336"/>
            </a:avLst>
          </a:prstGeom>
          <a:noFill/>
          <a:effectLst>
            <a:outerShdw blurRad="863600" dist="850900" dir="18900000" algn="bl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5" hasCustomPrompt="1"/>
          </p:nvPr>
        </p:nvSpPr>
        <p:spPr>
          <a:xfrm>
            <a:off x="1891088" y="6065912"/>
            <a:ext cx="6777312" cy="11963932"/>
          </a:xfrm>
          <a:prstGeom prst="rect">
            <a:avLst/>
          </a:prstGeom>
          <a:solidFill>
            <a:srgbClr val="88888A"/>
          </a:solidFill>
          <a:ln>
            <a:noFill/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 sz="2800" dirty="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>
          <a:xfrm>
            <a:off x="23566089" y="139069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Picture Placeholder 14"/>
          <p:cNvSpPr>
            <a:spLocks noGrp="1"/>
          </p:cNvSpPr>
          <p:nvPr>
            <p:ph type="pic" sz="quarter" idx="28" hasCustomPrompt="1"/>
          </p:nvPr>
        </p:nvSpPr>
        <p:spPr>
          <a:xfrm>
            <a:off x="14565089" y="-4591272"/>
            <a:ext cx="6777312" cy="11963932"/>
          </a:xfrm>
          <a:prstGeom prst="rect">
            <a:avLst/>
          </a:prstGeom>
          <a:solidFill>
            <a:srgbClr val="88888A"/>
          </a:solidFill>
          <a:ln>
            <a:noFill/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 sz="2800" dirty="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978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A16AE-FD6C-B54E-8174-EA8C8EA5A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3" y="2681536"/>
            <a:ext cx="21025723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09BD6-A14E-444F-9FDD-0B5476EA18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53A62E0-4F02-7A46-AEBC-395850078F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92513" y="7721600"/>
            <a:ext cx="914400" cy="9144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4470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566089" y="1299246"/>
            <a:ext cx="997161" cy="1008112"/>
          </a:xfrm>
          <a:prstGeom prst="ellipse">
            <a:avLst/>
          </a:prstGeom>
        </p:spPr>
        <p:txBody>
          <a:bodyPr/>
          <a:lstStyle/>
          <a:p>
            <a:fld id="{8C48FCF8-25E9-4F94-BC2B-FA1B572C1FF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3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"/>
          <p:cNvSpPr>
            <a:spLocks noGrp="1"/>
          </p:cNvSpPr>
          <p:nvPr>
            <p:ph type="sldNum" sz="quarter" idx="2"/>
          </p:nvPr>
        </p:nvSpPr>
        <p:spPr>
          <a:xfrm>
            <a:off x="23638097" y="1241376"/>
            <a:ext cx="997161" cy="10081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DAB9A93-40FB-9645-9E56-29238B533B55}"/>
              </a:ext>
            </a:extLst>
          </p:cNvPr>
          <p:cNvSpPr/>
          <p:nvPr userDrawn="1"/>
        </p:nvSpPr>
        <p:spPr>
          <a:xfrm>
            <a:off x="-988639" y="-414808"/>
            <a:ext cx="410445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Imagen que contiene edificio, calle&#10;&#10;Descripción generada automáticamente">
            <a:extLst>
              <a:ext uri="{FF2B5EF4-FFF2-40B4-BE49-F238E27FC236}">
                <a16:creationId xmlns:a16="http://schemas.microsoft.com/office/drawing/2014/main" id="{5A0A65E9-1184-6247-A065-45356F7DF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85" y="1241376"/>
            <a:ext cx="7701814" cy="77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3813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241376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111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971800" y="5057775"/>
            <a:ext cx="5903913" cy="3744913"/>
          </a:xfrm>
          <a:noFill/>
          <a:effectLst>
            <a:outerShdw blurRad="1066800" sx="102000" sy="102000" algn="ctr" rotWithShape="0">
              <a:prstClr val="black">
                <a:alpha val="37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1621873" y="1529408"/>
            <a:ext cx="2437321" cy="1656184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102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971800" y="5057775"/>
            <a:ext cx="5903913" cy="3744913"/>
          </a:xfrm>
          <a:noFill/>
          <a:effectLst>
            <a:outerShdw blurRad="1066800" sx="102000" sy="102000" algn="ctr" rotWithShape="0">
              <a:prstClr val="black">
                <a:alpha val="37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7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7876" name="Picture Placeholder 17875"/>
          <p:cNvSpPr>
            <a:spLocks noGrp="1"/>
          </p:cNvSpPr>
          <p:nvPr>
            <p:ph type="pic" sz="quarter" idx="12"/>
          </p:nvPr>
        </p:nvSpPr>
        <p:spPr>
          <a:xfrm>
            <a:off x="2755777" y="-342800"/>
            <a:ext cx="13268945" cy="13701713"/>
          </a:xfrm>
        </p:spPr>
        <p:txBody>
          <a:bodyPr/>
          <a:lstStyle/>
          <a:p>
            <a:endParaRPr lang="en-US"/>
          </a:p>
        </p:txBody>
      </p:sp>
      <p:sp>
        <p:nvSpPr>
          <p:cNvPr id="17882" name="AutoShape 15882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13276531" cy="1376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/>
          <p:cNvSpPr>
            <a:spLocks noGrp="1"/>
          </p:cNvSpPr>
          <p:nvPr>
            <p:ph type="pic" sz="quarter" idx="19"/>
          </p:nvPr>
        </p:nvSpPr>
        <p:spPr>
          <a:xfrm>
            <a:off x="4051921" y="-200079"/>
            <a:ext cx="14474586" cy="13715999"/>
          </a:xfrm>
          <a:custGeom>
            <a:avLst/>
            <a:gdLst>
              <a:gd name="connsiteX0" fmla="*/ 5888623 w 14144971"/>
              <a:gd name="connsiteY0" fmla="*/ 11227932 h 13403658"/>
              <a:gd name="connsiteX1" fmla="*/ 8064346 w 14144971"/>
              <a:gd name="connsiteY1" fmla="*/ 13403658 h 13403658"/>
              <a:gd name="connsiteX2" fmla="*/ 3712896 w 14144971"/>
              <a:gd name="connsiteY2" fmla="*/ 13403658 h 13403658"/>
              <a:gd name="connsiteX3" fmla="*/ 3140721 w 14144971"/>
              <a:gd name="connsiteY3" fmla="*/ 7884774 h 13403658"/>
              <a:gd name="connsiteX4" fmla="*/ 5890842 w 14144971"/>
              <a:gd name="connsiteY4" fmla="*/ 10634894 h 13403658"/>
              <a:gd name="connsiteX5" fmla="*/ 8640960 w 14144971"/>
              <a:gd name="connsiteY5" fmla="*/ 7884774 h 13403658"/>
              <a:gd name="connsiteX6" fmla="*/ 11393300 w 14144971"/>
              <a:gd name="connsiteY6" fmla="*/ 10637114 h 13403658"/>
              <a:gd name="connsiteX7" fmla="*/ 8640960 w 14144971"/>
              <a:gd name="connsiteY7" fmla="*/ 13389454 h 13403658"/>
              <a:gd name="connsiteX8" fmla="*/ 5890842 w 14144971"/>
              <a:gd name="connsiteY8" fmla="*/ 10639334 h 13403658"/>
              <a:gd name="connsiteX9" fmla="*/ 3140721 w 14144971"/>
              <a:gd name="connsiteY9" fmla="*/ 13389454 h 13403658"/>
              <a:gd name="connsiteX10" fmla="*/ 388381 w 14144971"/>
              <a:gd name="connsiteY10" fmla="*/ 10637114 h 13403658"/>
              <a:gd name="connsiteX11" fmla="*/ 11393300 w 14144971"/>
              <a:gd name="connsiteY11" fmla="*/ 4536507 h 13403658"/>
              <a:gd name="connsiteX12" fmla="*/ 14144971 w 14144971"/>
              <a:gd name="connsiteY12" fmla="*/ 7288175 h 13403658"/>
              <a:gd name="connsiteX13" fmla="*/ 14144971 w 14144971"/>
              <a:gd name="connsiteY13" fmla="*/ 7289513 h 13403658"/>
              <a:gd name="connsiteX14" fmla="*/ 11393300 w 14144971"/>
              <a:gd name="connsiteY14" fmla="*/ 10041184 h 13403658"/>
              <a:gd name="connsiteX15" fmla="*/ 8640960 w 14144971"/>
              <a:gd name="connsiteY15" fmla="*/ 7288844 h 13403658"/>
              <a:gd name="connsiteX16" fmla="*/ 388382 w 14144971"/>
              <a:gd name="connsiteY16" fmla="*/ 4536507 h 13403658"/>
              <a:gd name="connsiteX17" fmla="*/ 3138502 w 14144971"/>
              <a:gd name="connsiteY17" fmla="*/ 7286624 h 13403658"/>
              <a:gd name="connsiteX18" fmla="*/ 5888623 w 14144971"/>
              <a:gd name="connsiteY18" fmla="*/ 4536507 h 13403658"/>
              <a:gd name="connsiteX19" fmla="*/ 8640960 w 14144971"/>
              <a:gd name="connsiteY19" fmla="*/ 7288845 h 13403658"/>
              <a:gd name="connsiteX20" fmla="*/ 5888623 w 14144971"/>
              <a:gd name="connsiteY20" fmla="*/ 10041184 h 13403658"/>
              <a:gd name="connsiteX21" fmla="*/ 3138502 w 14144971"/>
              <a:gd name="connsiteY21" fmla="*/ 7291065 h 13403658"/>
              <a:gd name="connsiteX22" fmla="*/ 388382 w 14144971"/>
              <a:gd name="connsiteY22" fmla="*/ 10041184 h 13403658"/>
              <a:gd name="connsiteX23" fmla="*/ 0 w 14144971"/>
              <a:gd name="connsiteY23" fmla="*/ 9652802 h 13403658"/>
              <a:gd name="connsiteX24" fmla="*/ 0 w 14144971"/>
              <a:gd name="connsiteY24" fmla="*/ 4924888 h 13403658"/>
              <a:gd name="connsiteX25" fmla="*/ 8640960 w 14144971"/>
              <a:gd name="connsiteY25" fmla="*/ 1191643 h 13403658"/>
              <a:gd name="connsiteX26" fmla="*/ 11393300 w 14144971"/>
              <a:gd name="connsiteY26" fmla="*/ 3943984 h 13403658"/>
              <a:gd name="connsiteX27" fmla="*/ 8640960 w 14144971"/>
              <a:gd name="connsiteY27" fmla="*/ 6696325 h 13403658"/>
              <a:gd name="connsiteX28" fmla="*/ 5890842 w 14144971"/>
              <a:gd name="connsiteY28" fmla="*/ 3946204 h 13403658"/>
              <a:gd name="connsiteX29" fmla="*/ 3140722 w 14144971"/>
              <a:gd name="connsiteY29" fmla="*/ 6696325 h 13403658"/>
              <a:gd name="connsiteX30" fmla="*/ 388381 w 14144971"/>
              <a:gd name="connsiteY30" fmla="*/ 3943984 h 13403658"/>
              <a:gd name="connsiteX31" fmla="*/ 3140722 w 14144971"/>
              <a:gd name="connsiteY31" fmla="*/ 1191644 h 13403658"/>
              <a:gd name="connsiteX32" fmla="*/ 5890842 w 14144971"/>
              <a:gd name="connsiteY32" fmla="*/ 3941763 h 13403658"/>
              <a:gd name="connsiteX33" fmla="*/ 3733700 w 14144971"/>
              <a:gd name="connsiteY33" fmla="*/ 0 h 13403658"/>
              <a:gd name="connsiteX34" fmla="*/ 8043542 w 14144971"/>
              <a:gd name="connsiteY34" fmla="*/ 0 h 13403658"/>
              <a:gd name="connsiteX35" fmla="*/ 8640960 w 14144971"/>
              <a:gd name="connsiteY35" fmla="*/ 597418 h 13403658"/>
              <a:gd name="connsiteX36" fmla="*/ 5888623 w 14144971"/>
              <a:gd name="connsiteY36" fmla="*/ 3349758 h 13403658"/>
              <a:gd name="connsiteX37" fmla="*/ 3136282 w 14144971"/>
              <a:gd name="connsiteY37" fmla="*/ 597418 h 134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144971" h="13403658">
                <a:moveTo>
                  <a:pt x="5888623" y="11227932"/>
                </a:moveTo>
                <a:lnTo>
                  <a:pt x="8064346" y="13403658"/>
                </a:lnTo>
                <a:lnTo>
                  <a:pt x="3712896" y="13403658"/>
                </a:lnTo>
                <a:close/>
                <a:moveTo>
                  <a:pt x="3140721" y="7884774"/>
                </a:moveTo>
                <a:lnTo>
                  <a:pt x="5890842" y="10634894"/>
                </a:lnTo>
                <a:lnTo>
                  <a:pt x="8640960" y="7884774"/>
                </a:lnTo>
                <a:lnTo>
                  <a:pt x="11393300" y="10637114"/>
                </a:lnTo>
                <a:lnTo>
                  <a:pt x="8640960" y="13389454"/>
                </a:lnTo>
                <a:lnTo>
                  <a:pt x="5890842" y="10639334"/>
                </a:lnTo>
                <a:lnTo>
                  <a:pt x="3140721" y="13389454"/>
                </a:lnTo>
                <a:lnTo>
                  <a:pt x="388381" y="10637114"/>
                </a:lnTo>
                <a:close/>
                <a:moveTo>
                  <a:pt x="11393300" y="4536507"/>
                </a:moveTo>
                <a:lnTo>
                  <a:pt x="14144971" y="7288175"/>
                </a:lnTo>
                <a:lnTo>
                  <a:pt x="14144971" y="7289513"/>
                </a:lnTo>
                <a:lnTo>
                  <a:pt x="11393300" y="10041184"/>
                </a:lnTo>
                <a:lnTo>
                  <a:pt x="8640960" y="7288844"/>
                </a:lnTo>
                <a:close/>
                <a:moveTo>
                  <a:pt x="388382" y="4536507"/>
                </a:moveTo>
                <a:lnTo>
                  <a:pt x="3138502" y="7286624"/>
                </a:lnTo>
                <a:lnTo>
                  <a:pt x="5888623" y="4536507"/>
                </a:lnTo>
                <a:lnTo>
                  <a:pt x="8640960" y="7288845"/>
                </a:lnTo>
                <a:lnTo>
                  <a:pt x="5888623" y="10041184"/>
                </a:lnTo>
                <a:lnTo>
                  <a:pt x="3138502" y="7291065"/>
                </a:lnTo>
                <a:lnTo>
                  <a:pt x="388382" y="10041184"/>
                </a:lnTo>
                <a:lnTo>
                  <a:pt x="0" y="9652802"/>
                </a:lnTo>
                <a:lnTo>
                  <a:pt x="0" y="4924888"/>
                </a:lnTo>
                <a:close/>
                <a:moveTo>
                  <a:pt x="8640960" y="1191643"/>
                </a:moveTo>
                <a:lnTo>
                  <a:pt x="11393300" y="3943984"/>
                </a:lnTo>
                <a:lnTo>
                  <a:pt x="8640960" y="6696325"/>
                </a:lnTo>
                <a:lnTo>
                  <a:pt x="5890842" y="3946204"/>
                </a:lnTo>
                <a:lnTo>
                  <a:pt x="3140722" y="6696325"/>
                </a:lnTo>
                <a:lnTo>
                  <a:pt x="388381" y="3943984"/>
                </a:lnTo>
                <a:lnTo>
                  <a:pt x="3140722" y="1191644"/>
                </a:lnTo>
                <a:lnTo>
                  <a:pt x="5890842" y="3941763"/>
                </a:lnTo>
                <a:close/>
                <a:moveTo>
                  <a:pt x="3733700" y="0"/>
                </a:moveTo>
                <a:lnTo>
                  <a:pt x="8043542" y="0"/>
                </a:lnTo>
                <a:lnTo>
                  <a:pt x="8640960" y="597418"/>
                </a:lnTo>
                <a:lnTo>
                  <a:pt x="5888623" y="3349758"/>
                </a:lnTo>
                <a:lnTo>
                  <a:pt x="3136282" y="597418"/>
                </a:lnTo>
                <a:close/>
              </a:path>
            </a:pathLst>
          </a:custGeom>
          <a:noFill/>
          <a:effectLst>
            <a:outerShdw blurRad="698500" dist="2286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274098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20"/>
          </p:nvPr>
        </p:nvSpPr>
        <p:spPr>
          <a:xfrm>
            <a:off x="1315617" y="12834664"/>
            <a:ext cx="22538504" cy="730250"/>
          </a:xfrm>
          <a:prstGeom prst="rect">
            <a:avLst/>
          </a:prstGeom>
        </p:spPr>
        <p:txBody>
          <a:bodyPr/>
          <a:lstStyle/>
          <a:p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0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638097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64637" y="5273824"/>
            <a:ext cx="6048375" cy="60483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36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715500" cy="13716000"/>
          </a:xfrm>
          <a:noFill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796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30270" y="4769768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7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4565089" y="2393504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638097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70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9219" y="1457400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445714" y="840929"/>
            <a:ext cx="6008687" cy="600868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7454401" y="6849616"/>
            <a:ext cx="6008687" cy="600868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27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632868" y="1417043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43609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69850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696091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8422332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243609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969850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2696091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8422332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3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660433" y="-24051"/>
            <a:ext cx="8655943" cy="8874224"/>
          </a:xfrm>
          <a:prstGeom prst="parallelogram">
            <a:avLst>
              <a:gd name="adj" fmla="val 2508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566089" y="1457400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-1" y="7146032"/>
            <a:ext cx="10604649" cy="6569968"/>
          </a:xfrm>
          <a:prstGeom prst="parallelogram">
            <a:avLst>
              <a:gd name="adj" fmla="val 24336"/>
            </a:avLst>
          </a:prstGeom>
          <a:noFill/>
          <a:effectLst>
            <a:outerShdw blurRad="863600" dist="850900" dir="18900000" algn="bl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4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5" hasCustomPrompt="1"/>
          </p:nvPr>
        </p:nvSpPr>
        <p:spPr>
          <a:xfrm>
            <a:off x="1891088" y="6065912"/>
            <a:ext cx="6777312" cy="11963932"/>
          </a:xfrm>
          <a:prstGeom prst="rect">
            <a:avLst/>
          </a:prstGeom>
          <a:solidFill>
            <a:srgbClr val="88888A"/>
          </a:solidFill>
          <a:ln>
            <a:noFill/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 sz="2800" dirty="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>
          <a:xfrm>
            <a:off x="23566089" y="139069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Picture Placeholder 14"/>
          <p:cNvSpPr>
            <a:spLocks noGrp="1"/>
          </p:cNvSpPr>
          <p:nvPr>
            <p:ph type="pic" sz="quarter" idx="28" hasCustomPrompt="1"/>
          </p:nvPr>
        </p:nvSpPr>
        <p:spPr>
          <a:xfrm>
            <a:off x="14565089" y="-4591272"/>
            <a:ext cx="6777312" cy="11963932"/>
          </a:xfrm>
          <a:prstGeom prst="rect">
            <a:avLst/>
          </a:prstGeom>
          <a:solidFill>
            <a:srgbClr val="88888A"/>
          </a:solidFill>
          <a:ln>
            <a:noFill/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 sz="2800" dirty="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63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1981913" y="1817440"/>
            <a:ext cx="2221297" cy="1008112"/>
          </a:xfrm>
          <a:prstGeom prst="ellipse">
            <a:avLst/>
          </a:prstGeom>
        </p:spPr>
        <p:txBody>
          <a:bodyPr/>
          <a:lstStyle>
            <a:lvl1pPr>
              <a:defRPr sz="6600">
                <a:solidFill>
                  <a:srgbClr val="00B050"/>
                </a:solidFill>
                <a:latin typeface="Raleway Black" panose="020B0A03030101060003" pitchFamily="34" charset="0"/>
              </a:defRPr>
            </a:lvl1pPr>
          </a:lstStyle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1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A16AE-FD6C-B54E-8174-EA8C8EA5A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3" y="2681536"/>
            <a:ext cx="21025723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09BD6-A14E-444F-9FDD-0B5476EA18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620115" y="104770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53A62E0-4F02-7A46-AEBC-395850078F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92513" y="7721600"/>
            <a:ext cx="914400" cy="9144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17208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DAB9A93-40FB-9645-9E56-29238B533B55}"/>
              </a:ext>
            </a:extLst>
          </p:cNvPr>
          <p:cNvSpPr/>
          <p:nvPr userDrawn="1"/>
        </p:nvSpPr>
        <p:spPr>
          <a:xfrm>
            <a:off x="-988639" y="-414808"/>
            <a:ext cx="410445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Imagen que contiene edificio, calle&#10;&#10;Descripción generada automáticamente">
            <a:extLst>
              <a:ext uri="{FF2B5EF4-FFF2-40B4-BE49-F238E27FC236}">
                <a16:creationId xmlns:a16="http://schemas.microsoft.com/office/drawing/2014/main" id="{5A0A65E9-1184-6247-A065-45356F7DF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85" y="1241376"/>
            <a:ext cx="7701814" cy="77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2583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30270" y="4769768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11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30270" y="4769768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52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971800" y="5057775"/>
            <a:ext cx="5903913" cy="3744913"/>
          </a:xfrm>
          <a:noFill/>
          <a:effectLst>
            <a:outerShdw blurRad="1066800" sx="102000" sy="102000" algn="ctr" rotWithShape="0">
              <a:prstClr val="black">
                <a:alpha val="37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955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1621873" y="1529408"/>
            <a:ext cx="2437321" cy="1656184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23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7876" name="Picture Placeholder 17875"/>
          <p:cNvSpPr>
            <a:spLocks noGrp="1"/>
          </p:cNvSpPr>
          <p:nvPr>
            <p:ph type="pic" sz="quarter" idx="12"/>
          </p:nvPr>
        </p:nvSpPr>
        <p:spPr>
          <a:xfrm>
            <a:off x="2755777" y="-342800"/>
            <a:ext cx="13268945" cy="13701713"/>
          </a:xfrm>
        </p:spPr>
        <p:txBody>
          <a:bodyPr/>
          <a:lstStyle/>
          <a:p>
            <a:endParaRPr lang="en-US"/>
          </a:p>
        </p:txBody>
      </p:sp>
      <p:sp>
        <p:nvSpPr>
          <p:cNvPr id="17882" name="AutoShape 15882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13276531" cy="1376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/>
          <p:cNvSpPr>
            <a:spLocks noGrp="1"/>
          </p:cNvSpPr>
          <p:nvPr>
            <p:ph type="pic" sz="quarter" idx="19"/>
          </p:nvPr>
        </p:nvSpPr>
        <p:spPr>
          <a:xfrm>
            <a:off x="4051921" y="-200079"/>
            <a:ext cx="14474586" cy="13715999"/>
          </a:xfrm>
          <a:custGeom>
            <a:avLst/>
            <a:gdLst>
              <a:gd name="connsiteX0" fmla="*/ 5888623 w 14144971"/>
              <a:gd name="connsiteY0" fmla="*/ 11227932 h 13403658"/>
              <a:gd name="connsiteX1" fmla="*/ 8064346 w 14144971"/>
              <a:gd name="connsiteY1" fmla="*/ 13403658 h 13403658"/>
              <a:gd name="connsiteX2" fmla="*/ 3712896 w 14144971"/>
              <a:gd name="connsiteY2" fmla="*/ 13403658 h 13403658"/>
              <a:gd name="connsiteX3" fmla="*/ 3140721 w 14144971"/>
              <a:gd name="connsiteY3" fmla="*/ 7884774 h 13403658"/>
              <a:gd name="connsiteX4" fmla="*/ 5890842 w 14144971"/>
              <a:gd name="connsiteY4" fmla="*/ 10634894 h 13403658"/>
              <a:gd name="connsiteX5" fmla="*/ 8640960 w 14144971"/>
              <a:gd name="connsiteY5" fmla="*/ 7884774 h 13403658"/>
              <a:gd name="connsiteX6" fmla="*/ 11393300 w 14144971"/>
              <a:gd name="connsiteY6" fmla="*/ 10637114 h 13403658"/>
              <a:gd name="connsiteX7" fmla="*/ 8640960 w 14144971"/>
              <a:gd name="connsiteY7" fmla="*/ 13389454 h 13403658"/>
              <a:gd name="connsiteX8" fmla="*/ 5890842 w 14144971"/>
              <a:gd name="connsiteY8" fmla="*/ 10639334 h 13403658"/>
              <a:gd name="connsiteX9" fmla="*/ 3140721 w 14144971"/>
              <a:gd name="connsiteY9" fmla="*/ 13389454 h 13403658"/>
              <a:gd name="connsiteX10" fmla="*/ 388381 w 14144971"/>
              <a:gd name="connsiteY10" fmla="*/ 10637114 h 13403658"/>
              <a:gd name="connsiteX11" fmla="*/ 11393300 w 14144971"/>
              <a:gd name="connsiteY11" fmla="*/ 4536507 h 13403658"/>
              <a:gd name="connsiteX12" fmla="*/ 14144971 w 14144971"/>
              <a:gd name="connsiteY12" fmla="*/ 7288175 h 13403658"/>
              <a:gd name="connsiteX13" fmla="*/ 14144971 w 14144971"/>
              <a:gd name="connsiteY13" fmla="*/ 7289513 h 13403658"/>
              <a:gd name="connsiteX14" fmla="*/ 11393300 w 14144971"/>
              <a:gd name="connsiteY14" fmla="*/ 10041184 h 13403658"/>
              <a:gd name="connsiteX15" fmla="*/ 8640960 w 14144971"/>
              <a:gd name="connsiteY15" fmla="*/ 7288844 h 13403658"/>
              <a:gd name="connsiteX16" fmla="*/ 388382 w 14144971"/>
              <a:gd name="connsiteY16" fmla="*/ 4536507 h 13403658"/>
              <a:gd name="connsiteX17" fmla="*/ 3138502 w 14144971"/>
              <a:gd name="connsiteY17" fmla="*/ 7286624 h 13403658"/>
              <a:gd name="connsiteX18" fmla="*/ 5888623 w 14144971"/>
              <a:gd name="connsiteY18" fmla="*/ 4536507 h 13403658"/>
              <a:gd name="connsiteX19" fmla="*/ 8640960 w 14144971"/>
              <a:gd name="connsiteY19" fmla="*/ 7288845 h 13403658"/>
              <a:gd name="connsiteX20" fmla="*/ 5888623 w 14144971"/>
              <a:gd name="connsiteY20" fmla="*/ 10041184 h 13403658"/>
              <a:gd name="connsiteX21" fmla="*/ 3138502 w 14144971"/>
              <a:gd name="connsiteY21" fmla="*/ 7291065 h 13403658"/>
              <a:gd name="connsiteX22" fmla="*/ 388382 w 14144971"/>
              <a:gd name="connsiteY22" fmla="*/ 10041184 h 13403658"/>
              <a:gd name="connsiteX23" fmla="*/ 0 w 14144971"/>
              <a:gd name="connsiteY23" fmla="*/ 9652802 h 13403658"/>
              <a:gd name="connsiteX24" fmla="*/ 0 w 14144971"/>
              <a:gd name="connsiteY24" fmla="*/ 4924888 h 13403658"/>
              <a:gd name="connsiteX25" fmla="*/ 8640960 w 14144971"/>
              <a:gd name="connsiteY25" fmla="*/ 1191643 h 13403658"/>
              <a:gd name="connsiteX26" fmla="*/ 11393300 w 14144971"/>
              <a:gd name="connsiteY26" fmla="*/ 3943984 h 13403658"/>
              <a:gd name="connsiteX27" fmla="*/ 8640960 w 14144971"/>
              <a:gd name="connsiteY27" fmla="*/ 6696325 h 13403658"/>
              <a:gd name="connsiteX28" fmla="*/ 5890842 w 14144971"/>
              <a:gd name="connsiteY28" fmla="*/ 3946204 h 13403658"/>
              <a:gd name="connsiteX29" fmla="*/ 3140722 w 14144971"/>
              <a:gd name="connsiteY29" fmla="*/ 6696325 h 13403658"/>
              <a:gd name="connsiteX30" fmla="*/ 388381 w 14144971"/>
              <a:gd name="connsiteY30" fmla="*/ 3943984 h 13403658"/>
              <a:gd name="connsiteX31" fmla="*/ 3140722 w 14144971"/>
              <a:gd name="connsiteY31" fmla="*/ 1191644 h 13403658"/>
              <a:gd name="connsiteX32" fmla="*/ 5890842 w 14144971"/>
              <a:gd name="connsiteY32" fmla="*/ 3941763 h 13403658"/>
              <a:gd name="connsiteX33" fmla="*/ 3733700 w 14144971"/>
              <a:gd name="connsiteY33" fmla="*/ 0 h 13403658"/>
              <a:gd name="connsiteX34" fmla="*/ 8043542 w 14144971"/>
              <a:gd name="connsiteY34" fmla="*/ 0 h 13403658"/>
              <a:gd name="connsiteX35" fmla="*/ 8640960 w 14144971"/>
              <a:gd name="connsiteY35" fmla="*/ 597418 h 13403658"/>
              <a:gd name="connsiteX36" fmla="*/ 5888623 w 14144971"/>
              <a:gd name="connsiteY36" fmla="*/ 3349758 h 13403658"/>
              <a:gd name="connsiteX37" fmla="*/ 3136282 w 14144971"/>
              <a:gd name="connsiteY37" fmla="*/ 597418 h 134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144971" h="13403658">
                <a:moveTo>
                  <a:pt x="5888623" y="11227932"/>
                </a:moveTo>
                <a:lnTo>
                  <a:pt x="8064346" y="13403658"/>
                </a:lnTo>
                <a:lnTo>
                  <a:pt x="3712896" y="13403658"/>
                </a:lnTo>
                <a:close/>
                <a:moveTo>
                  <a:pt x="3140721" y="7884774"/>
                </a:moveTo>
                <a:lnTo>
                  <a:pt x="5890842" y="10634894"/>
                </a:lnTo>
                <a:lnTo>
                  <a:pt x="8640960" y="7884774"/>
                </a:lnTo>
                <a:lnTo>
                  <a:pt x="11393300" y="10637114"/>
                </a:lnTo>
                <a:lnTo>
                  <a:pt x="8640960" y="13389454"/>
                </a:lnTo>
                <a:lnTo>
                  <a:pt x="5890842" y="10639334"/>
                </a:lnTo>
                <a:lnTo>
                  <a:pt x="3140721" y="13389454"/>
                </a:lnTo>
                <a:lnTo>
                  <a:pt x="388381" y="10637114"/>
                </a:lnTo>
                <a:close/>
                <a:moveTo>
                  <a:pt x="11393300" y="4536507"/>
                </a:moveTo>
                <a:lnTo>
                  <a:pt x="14144971" y="7288175"/>
                </a:lnTo>
                <a:lnTo>
                  <a:pt x="14144971" y="7289513"/>
                </a:lnTo>
                <a:lnTo>
                  <a:pt x="11393300" y="10041184"/>
                </a:lnTo>
                <a:lnTo>
                  <a:pt x="8640960" y="7288844"/>
                </a:lnTo>
                <a:close/>
                <a:moveTo>
                  <a:pt x="388382" y="4536507"/>
                </a:moveTo>
                <a:lnTo>
                  <a:pt x="3138502" y="7286624"/>
                </a:lnTo>
                <a:lnTo>
                  <a:pt x="5888623" y="4536507"/>
                </a:lnTo>
                <a:lnTo>
                  <a:pt x="8640960" y="7288845"/>
                </a:lnTo>
                <a:lnTo>
                  <a:pt x="5888623" y="10041184"/>
                </a:lnTo>
                <a:lnTo>
                  <a:pt x="3138502" y="7291065"/>
                </a:lnTo>
                <a:lnTo>
                  <a:pt x="388382" y="10041184"/>
                </a:lnTo>
                <a:lnTo>
                  <a:pt x="0" y="9652802"/>
                </a:lnTo>
                <a:lnTo>
                  <a:pt x="0" y="4924888"/>
                </a:lnTo>
                <a:close/>
                <a:moveTo>
                  <a:pt x="8640960" y="1191643"/>
                </a:moveTo>
                <a:lnTo>
                  <a:pt x="11393300" y="3943984"/>
                </a:lnTo>
                <a:lnTo>
                  <a:pt x="8640960" y="6696325"/>
                </a:lnTo>
                <a:lnTo>
                  <a:pt x="5890842" y="3946204"/>
                </a:lnTo>
                <a:lnTo>
                  <a:pt x="3140722" y="6696325"/>
                </a:lnTo>
                <a:lnTo>
                  <a:pt x="388381" y="3943984"/>
                </a:lnTo>
                <a:lnTo>
                  <a:pt x="3140722" y="1191644"/>
                </a:lnTo>
                <a:lnTo>
                  <a:pt x="5890842" y="3941763"/>
                </a:lnTo>
                <a:close/>
                <a:moveTo>
                  <a:pt x="3733700" y="0"/>
                </a:moveTo>
                <a:lnTo>
                  <a:pt x="8043542" y="0"/>
                </a:lnTo>
                <a:lnTo>
                  <a:pt x="8640960" y="597418"/>
                </a:lnTo>
                <a:lnTo>
                  <a:pt x="5888623" y="3349758"/>
                </a:lnTo>
                <a:lnTo>
                  <a:pt x="3136282" y="597418"/>
                </a:lnTo>
                <a:close/>
              </a:path>
            </a:pathLst>
          </a:custGeom>
          <a:noFill/>
          <a:effectLst>
            <a:outerShdw blurRad="698500" dist="2286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274098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20"/>
          </p:nvPr>
        </p:nvSpPr>
        <p:spPr>
          <a:xfrm>
            <a:off x="1315617" y="12834664"/>
            <a:ext cx="22538504" cy="730250"/>
          </a:xfrm>
          <a:prstGeom prst="rect">
            <a:avLst/>
          </a:prstGeom>
        </p:spPr>
        <p:txBody>
          <a:bodyPr/>
          <a:lstStyle/>
          <a:p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21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638097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64637" y="5273824"/>
            <a:ext cx="6048375" cy="60483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715500" cy="13716000"/>
          </a:xfrm>
          <a:noFill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7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17876" name="Picture Placeholder 17875"/>
          <p:cNvSpPr>
            <a:spLocks noGrp="1"/>
          </p:cNvSpPr>
          <p:nvPr>
            <p:ph type="pic" sz="quarter" idx="12"/>
          </p:nvPr>
        </p:nvSpPr>
        <p:spPr>
          <a:xfrm>
            <a:off x="2755777" y="-342800"/>
            <a:ext cx="13268945" cy="13701713"/>
          </a:xfrm>
        </p:spPr>
        <p:txBody>
          <a:bodyPr/>
          <a:lstStyle/>
          <a:p>
            <a:endParaRPr lang="en-US"/>
          </a:p>
        </p:txBody>
      </p:sp>
      <p:sp>
        <p:nvSpPr>
          <p:cNvPr id="17882" name="AutoShape 15882"/>
          <p:cNvSpPr>
            <a:spLocks noChangeAspect="1" noChangeArrowheads="1" noTextEdit="1"/>
          </p:cNvSpPr>
          <p:nvPr userDrawn="1"/>
        </p:nvSpPr>
        <p:spPr bwMode="auto">
          <a:xfrm>
            <a:off x="-4763" y="0"/>
            <a:ext cx="13276531" cy="1376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30270" y="4769768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67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4565089" y="2393504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638097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77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9219" y="1457400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1445714" y="840929"/>
            <a:ext cx="6008687" cy="600868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17454401" y="6849616"/>
            <a:ext cx="6008687" cy="6008687"/>
          </a:xfrm>
          <a:solidFill>
            <a:schemeClr val="bg1">
              <a:lumMod val="75000"/>
            </a:schemeClr>
          </a:solidFill>
        </p:spPr>
        <p:txBody>
          <a:bodyPr/>
          <a:lstStyle>
            <a:lvl1pPr rtl="0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632868" y="1417043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243609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69850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696091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8422332" y="3669022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243609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969850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2696091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8422332" y="8101445"/>
            <a:ext cx="5237306" cy="1944688"/>
          </a:xfr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5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660433" y="-24051"/>
            <a:ext cx="8655943" cy="8874224"/>
          </a:xfrm>
          <a:prstGeom prst="parallelogram">
            <a:avLst>
              <a:gd name="adj" fmla="val 25084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3566089" y="1457400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-1" y="7146032"/>
            <a:ext cx="10604649" cy="6569968"/>
          </a:xfrm>
          <a:prstGeom prst="parallelogram">
            <a:avLst>
              <a:gd name="adj" fmla="val 24336"/>
            </a:avLst>
          </a:prstGeom>
          <a:noFill/>
          <a:effectLst>
            <a:outerShdw blurRad="863600" dist="850900" dir="18900000" algn="bl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25" hasCustomPrompt="1"/>
          </p:nvPr>
        </p:nvSpPr>
        <p:spPr>
          <a:xfrm>
            <a:off x="1891088" y="6065912"/>
            <a:ext cx="6777312" cy="11963932"/>
          </a:xfrm>
          <a:prstGeom prst="rect">
            <a:avLst/>
          </a:prstGeom>
          <a:solidFill>
            <a:srgbClr val="88888A"/>
          </a:solidFill>
          <a:ln>
            <a:noFill/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 sz="2800" dirty="0"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>
          <a:xfrm>
            <a:off x="23566089" y="139069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5" name="Picture Placeholder 14"/>
          <p:cNvSpPr>
            <a:spLocks noGrp="1"/>
          </p:cNvSpPr>
          <p:nvPr>
            <p:ph type="pic" sz="quarter" idx="28" hasCustomPrompt="1"/>
          </p:nvPr>
        </p:nvSpPr>
        <p:spPr>
          <a:xfrm>
            <a:off x="14565089" y="-4591272"/>
            <a:ext cx="6777312" cy="11963932"/>
          </a:xfrm>
          <a:prstGeom prst="rect">
            <a:avLst/>
          </a:prstGeom>
          <a:solidFill>
            <a:srgbClr val="88888A"/>
          </a:solidFill>
          <a:ln>
            <a:noFill/>
            <a:prstDash val="solid"/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rtlCol="0">
            <a:noAutofit/>
          </a:bodyPr>
          <a:lstStyle>
            <a:lvl1pPr>
              <a:defRPr lang="en-GB" sz="2800" dirty="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55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A16AE-FD6C-B54E-8174-EA8C8EA5A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3" y="2681536"/>
            <a:ext cx="21025723" cy="265112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09BD6-A14E-444F-9FDD-0B5476EA18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620115" y="104770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853A62E0-4F02-7A46-AEBC-395850078F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92513" y="7721600"/>
            <a:ext cx="914400" cy="9144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8416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DAB9A93-40FB-9645-9E56-29238B533B55}"/>
              </a:ext>
            </a:extLst>
          </p:cNvPr>
          <p:cNvSpPr/>
          <p:nvPr userDrawn="1"/>
        </p:nvSpPr>
        <p:spPr>
          <a:xfrm>
            <a:off x="-988639" y="-414808"/>
            <a:ext cx="4104456" cy="2880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 descr="Imagen que contiene edificio, calle&#10;&#10;Descripción generada automáticamente">
            <a:extLst>
              <a:ext uri="{FF2B5EF4-FFF2-40B4-BE49-F238E27FC236}">
                <a16:creationId xmlns:a16="http://schemas.microsoft.com/office/drawing/2014/main" id="{5A0A65E9-1184-6247-A065-45356F7DF3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85" y="1241376"/>
            <a:ext cx="7701814" cy="77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2921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60"/>
          <p:cNvSpPr>
            <a:spLocks noGrp="1"/>
          </p:cNvSpPr>
          <p:nvPr>
            <p:ph type="pic" sz="quarter" idx="19"/>
          </p:nvPr>
        </p:nvSpPr>
        <p:spPr>
          <a:xfrm>
            <a:off x="4051921" y="-200079"/>
            <a:ext cx="14474586" cy="13715999"/>
          </a:xfrm>
          <a:custGeom>
            <a:avLst/>
            <a:gdLst>
              <a:gd name="connsiteX0" fmla="*/ 5888623 w 14144971"/>
              <a:gd name="connsiteY0" fmla="*/ 11227932 h 13403658"/>
              <a:gd name="connsiteX1" fmla="*/ 8064346 w 14144971"/>
              <a:gd name="connsiteY1" fmla="*/ 13403658 h 13403658"/>
              <a:gd name="connsiteX2" fmla="*/ 3712896 w 14144971"/>
              <a:gd name="connsiteY2" fmla="*/ 13403658 h 13403658"/>
              <a:gd name="connsiteX3" fmla="*/ 3140721 w 14144971"/>
              <a:gd name="connsiteY3" fmla="*/ 7884774 h 13403658"/>
              <a:gd name="connsiteX4" fmla="*/ 5890842 w 14144971"/>
              <a:gd name="connsiteY4" fmla="*/ 10634894 h 13403658"/>
              <a:gd name="connsiteX5" fmla="*/ 8640960 w 14144971"/>
              <a:gd name="connsiteY5" fmla="*/ 7884774 h 13403658"/>
              <a:gd name="connsiteX6" fmla="*/ 11393300 w 14144971"/>
              <a:gd name="connsiteY6" fmla="*/ 10637114 h 13403658"/>
              <a:gd name="connsiteX7" fmla="*/ 8640960 w 14144971"/>
              <a:gd name="connsiteY7" fmla="*/ 13389454 h 13403658"/>
              <a:gd name="connsiteX8" fmla="*/ 5890842 w 14144971"/>
              <a:gd name="connsiteY8" fmla="*/ 10639334 h 13403658"/>
              <a:gd name="connsiteX9" fmla="*/ 3140721 w 14144971"/>
              <a:gd name="connsiteY9" fmla="*/ 13389454 h 13403658"/>
              <a:gd name="connsiteX10" fmla="*/ 388381 w 14144971"/>
              <a:gd name="connsiteY10" fmla="*/ 10637114 h 13403658"/>
              <a:gd name="connsiteX11" fmla="*/ 11393300 w 14144971"/>
              <a:gd name="connsiteY11" fmla="*/ 4536507 h 13403658"/>
              <a:gd name="connsiteX12" fmla="*/ 14144971 w 14144971"/>
              <a:gd name="connsiteY12" fmla="*/ 7288175 h 13403658"/>
              <a:gd name="connsiteX13" fmla="*/ 14144971 w 14144971"/>
              <a:gd name="connsiteY13" fmla="*/ 7289513 h 13403658"/>
              <a:gd name="connsiteX14" fmla="*/ 11393300 w 14144971"/>
              <a:gd name="connsiteY14" fmla="*/ 10041184 h 13403658"/>
              <a:gd name="connsiteX15" fmla="*/ 8640960 w 14144971"/>
              <a:gd name="connsiteY15" fmla="*/ 7288844 h 13403658"/>
              <a:gd name="connsiteX16" fmla="*/ 388382 w 14144971"/>
              <a:gd name="connsiteY16" fmla="*/ 4536507 h 13403658"/>
              <a:gd name="connsiteX17" fmla="*/ 3138502 w 14144971"/>
              <a:gd name="connsiteY17" fmla="*/ 7286624 h 13403658"/>
              <a:gd name="connsiteX18" fmla="*/ 5888623 w 14144971"/>
              <a:gd name="connsiteY18" fmla="*/ 4536507 h 13403658"/>
              <a:gd name="connsiteX19" fmla="*/ 8640960 w 14144971"/>
              <a:gd name="connsiteY19" fmla="*/ 7288845 h 13403658"/>
              <a:gd name="connsiteX20" fmla="*/ 5888623 w 14144971"/>
              <a:gd name="connsiteY20" fmla="*/ 10041184 h 13403658"/>
              <a:gd name="connsiteX21" fmla="*/ 3138502 w 14144971"/>
              <a:gd name="connsiteY21" fmla="*/ 7291065 h 13403658"/>
              <a:gd name="connsiteX22" fmla="*/ 388382 w 14144971"/>
              <a:gd name="connsiteY22" fmla="*/ 10041184 h 13403658"/>
              <a:gd name="connsiteX23" fmla="*/ 0 w 14144971"/>
              <a:gd name="connsiteY23" fmla="*/ 9652802 h 13403658"/>
              <a:gd name="connsiteX24" fmla="*/ 0 w 14144971"/>
              <a:gd name="connsiteY24" fmla="*/ 4924888 h 13403658"/>
              <a:gd name="connsiteX25" fmla="*/ 8640960 w 14144971"/>
              <a:gd name="connsiteY25" fmla="*/ 1191643 h 13403658"/>
              <a:gd name="connsiteX26" fmla="*/ 11393300 w 14144971"/>
              <a:gd name="connsiteY26" fmla="*/ 3943984 h 13403658"/>
              <a:gd name="connsiteX27" fmla="*/ 8640960 w 14144971"/>
              <a:gd name="connsiteY27" fmla="*/ 6696325 h 13403658"/>
              <a:gd name="connsiteX28" fmla="*/ 5890842 w 14144971"/>
              <a:gd name="connsiteY28" fmla="*/ 3946204 h 13403658"/>
              <a:gd name="connsiteX29" fmla="*/ 3140722 w 14144971"/>
              <a:gd name="connsiteY29" fmla="*/ 6696325 h 13403658"/>
              <a:gd name="connsiteX30" fmla="*/ 388381 w 14144971"/>
              <a:gd name="connsiteY30" fmla="*/ 3943984 h 13403658"/>
              <a:gd name="connsiteX31" fmla="*/ 3140722 w 14144971"/>
              <a:gd name="connsiteY31" fmla="*/ 1191644 h 13403658"/>
              <a:gd name="connsiteX32" fmla="*/ 5890842 w 14144971"/>
              <a:gd name="connsiteY32" fmla="*/ 3941763 h 13403658"/>
              <a:gd name="connsiteX33" fmla="*/ 3733700 w 14144971"/>
              <a:gd name="connsiteY33" fmla="*/ 0 h 13403658"/>
              <a:gd name="connsiteX34" fmla="*/ 8043542 w 14144971"/>
              <a:gd name="connsiteY34" fmla="*/ 0 h 13403658"/>
              <a:gd name="connsiteX35" fmla="*/ 8640960 w 14144971"/>
              <a:gd name="connsiteY35" fmla="*/ 597418 h 13403658"/>
              <a:gd name="connsiteX36" fmla="*/ 5888623 w 14144971"/>
              <a:gd name="connsiteY36" fmla="*/ 3349758 h 13403658"/>
              <a:gd name="connsiteX37" fmla="*/ 3136282 w 14144971"/>
              <a:gd name="connsiteY37" fmla="*/ 597418 h 1340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4144971" h="13403658">
                <a:moveTo>
                  <a:pt x="5888623" y="11227932"/>
                </a:moveTo>
                <a:lnTo>
                  <a:pt x="8064346" y="13403658"/>
                </a:lnTo>
                <a:lnTo>
                  <a:pt x="3712896" y="13403658"/>
                </a:lnTo>
                <a:close/>
                <a:moveTo>
                  <a:pt x="3140721" y="7884774"/>
                </a:moveTo>
                <a:lnTo>
                  <a:pt x="5890842" y="10634894"/>
                </a:lnTo>
                <a:lnTo>
                  <a:pt x="8640960" y="7884774"/>
                </a:lnTo>
                <a:lnTo>
                  <a:pt x="11393300" y="10637114"/>
                </a:lnTo>
                <a:lnTo>
                  <a:pt x="8640960" y="13389454"/>
                </a:lnTo>
                <a:lnTo>
                  <a:pt x="5890842" y="10639334"/>
                </a:lnTo>
                <a:lnTo>
                  <a:pt x="3140721" y="13389454"/>
                </a:lnTo>
                <a:lnTo>
                  <a:pt x="388381" y="10637114"/>
                </a:lnTo>
                <a:close/>
                <a:moveTo>
                  <a:pt x="11393300" y="4536507"/>
                </a:moveTo>
                <a:lnTo>
                  <a:pt x="14144971" y="7288175"/>
                </a:lnTo>
                <a:lnTo>
                  <a:pt x="14144971" y="7289513"/>
                </a:lnTo>
                <a:lnTo>
                  <a:pt x="11393300" y="10041184"/>
                </a:lnTo>
                <a:lnTo>
                  <a:pt x="8640960" y="7288844"/>
                </a:lnTo>
                <a:close/>
                <a:moveTo>
                  <a:pt x="388382" y="4536507"/>
                </a:moveTo>
                <a:lnTo>
                  <a:pt x="3138502" y="7286624"/>
                </a:lnTo>
                <a:lnTo>
                  <a:pt x="5888623" y="4536507"/>
                </a:lnTo>
                <a:lnTo>
                  <a:pt x="8640960" y="7288845"/>
                </a:lnTo>
                <a:lnTo>
                  <a:pt x="5888623" y="10041184"/>
                </a:lnTo>
                <a:lnTo>
                  <a:pt x="3138502" y="7291065"/>
                </a:lnTo>
                <a:lnTo>
                  <a:pt x="388382" y="10041184"/>
                </a:lnTo>
                <a:lnTo>
                  <a:pt x="0" y="9652802"/>
                </a:lnTo>
                <a:lnTo>
                  <a:pt x="0" y="4924888"/>
                </a:lnTo>
                <a:close/>
                <a:moveTo>
                  <a:pt x="8640960" y="1191643"/>
                </a:moveTo>
                <a:lnTo>
                  <a:pt x="11393300" y="3943984"/>
                </a:lnTo>
                <a:lnTo>
                  <a:pt x="8640960" y="6696325"/>
                </a:lnTo>
                <a:lnTo>
                  <a:pt x="5890842" y="3946204"/>
                </a:lnTo>
                <a:lnTo>
                  <a:pt x="3140722" y="6696325"/>
                </a:lnTo>
                <a:lnTo>
                  <a:pt x="388381" y="3943984"/>
                </a:lnTo>
                <a:lnTo>
                  <a:pt x="3140722" y="1191644"/>
                </a:lnTo>
                <a:lnTo>
                  <a:pt x="5890842" y="3941763"/>
                </a:lnTo>
                <a:close/>
                <a:moveTo>
                  <a:pt x="3733700" y="0"/>
                </a:moveTo>
                <a:lnTo>
                  <a:pt x="8043542" y="0"/>
                </a:lnTo>
                <a:lnTo>
                  <a:pt x="8640960" y="597418"/>
                </a:lnTo>
                <a:lnTo>
                  <a:pt x="5888623" y="3349758"/>
                </a:lnTo>
                <a:lnTo>
                  <a:pt x="3136282" y="597418"/>
                </a:lnTo>
                <a:close/>
              </a:path>
            </a:pathLst>
          </a:custGeom>
          <a:noFill/>
          <a:effectLst>
            <a:outerShdw blurRad="698500" dist="2286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274098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62" name="Footer Placeholder 61"/>
          <p:cNvSpPr>
            <a:spLocks noGrp="1"/>
          </p:cNvSpPr>
          <p:nvPr>
            <p:ph type="ftr" sz="quarter" idx="20"/>
          </p:nvPr>
        </p:nvSpPr>
        <p:spPr>
          <a:xfrm>
            <a:off x="1315617" y="12834664"/>
            <a:ext cx="22538504" cy="730250"/>
          </a:xfrm>
          <a:prstGeom prst="rect">
            <a:avLst/>
          </a:prstGeom>
        </p:spPr>
        <p:txBody>
          <a:bodyPr/>
          <a:lstStyle/>
          <a:p>
            <a:r>
              <a:rPr lang="en-GB" b="1">
                <a:solidFill>
                  <a:srgbClr val="00AEEF"/>
                </a:solidFill>
              </a:rPr>
              <a:t>Business Plan - PowerPoint template</a:t>
            </a:r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296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638097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9164637" y="5273824"/>
            <a:ext cx="6048375" cy="604837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7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715500" cy="13716000"/>
          </a:xfrm>
          <a:noFill/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23566089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430270" y="4769768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566089" y="1313384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34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4565089" y="2393504"/>
            <a:ext cx="7775614" cy="7768508"/>
          </a:xfrm>
          <a:custGeom>
            <a:avLst/>
            <a:gdLst>
              <a:gd name="connsiteX0" fmla="*/ 5794029 w 11588404"/>
              <a:gd name="connsiteY0" fmla="*/ 0 h 11577812"/>
              <a:gd name="connsiteX1" fmla="*/ 11588404 w 11588404"/>
              <a:gd name="connsiteY1" fmla="*/ 5794375 h 11577812"/>
              <a:gd name="connsiteX2" fmla="*/ 6386471 w 11588404"/>
              <a:gd name="connsiteY2" fmla="*/ 11558834 h 11577812"/>
              <a:gd name="connsiteX3" fmla="*/ 6136899 w 11588404"/>
              <a:gd name="connsiteY3" fmla="*/ 11577812 h 11577812"/>
              <a:gd name="connsiteX4" fmla="*/ 5451160 w 11588404"/>
              <a:gd name="connsiteY4" fmla="*/ 11577812 h 11577812"/>
              <a:gd name="connsiteX5" fmla="*/ 5201588 w 11588404"/>
              <a:gd name="connsiteY5" fmla="*/ 11558834 h 11577812"/>
              <a:gd name="connsiteX6" fmla="*/ 7194 w 11588404"/>
              <a:gd name="connsiteY6" fmla="*/ 6092553 h 11577812"/>
              <a:gd name="connsiteX7" fmla="*/ 0 w 11588404"/>
              <a:gd name="connsiteY7" fmla="*/ 5808063 h 11577812"/>
              <a:gd name="connsiteX8" fmla="*/ 0 w 11588404"/>
              <a:gd name="connsiteY8" fmla="*/ 5780688 h 11577812"/>
              <a:gd name="connsiteX9" fmla="*/ 7194 w 11588404"/>
              <a:gd name="connsiteY9" fmla="*/ 5496198 h 11577812"/>
              <a:gd name="connsiteX10" fmla="*/ 5794029 w 11588404"/>
              <a:gd name="connsiteY10" fmla="*/ 0 h 1157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588404" h="11577812">
                <a:moveTo>
                  <a:pt x="5794029" y="0"/>
                </a:moveTo>
                <a:cubicBezTo>
                  <a:pt x="8994174" y="0"/>
                  <a:pt x="11588404" y="2594230"/>
                  <a:pt x="11588404" y="5794375"/>
                </a:cubicBezTo>
                <a:cubicBezTo>
                  <a:pt x="11588404" y="8794511"/>
                  <a:pt x="9308319" y="11262104"/>
                  <a:pt x="6386471" y="11558834"/>
                </a:cubicBezTo>
                <a:lnTo>
                  <a:pt x="6136899" y="11577812"/>
                </a:lnTo>
                <a:lnTo>
                  <a:pt x="5451160" y="11577812"/>
                </a:lnTo>
                <a:lnTo>
                  <a:pt x="5201588" y="11558834"/>
                </a:lnTo>
                <a:cubicBezTo>
                  <a:pt x="2377134" y="11271995"/>
                  <a:pt x="152373" y="8956605"/>
                  <a:pt x="7194" y="6092553"/>
                </a:cubicBezTo>
                <a:lnTo>
                  <a:pt x="0" y="5808063"/>
                </a:lnTo>
                <a:lnTo>
                  <a:pt x="0" y="5780688"/>
                </a:lnTo>
                <a:lnTo>
                  <a:pt x="7194" y="5496198"/>
                </a:lnTo>
                <a:cubicBezTo>
                  <a:pt x="162385" y="2434624"/>
                  <a:pt x="2693889" y="0"/>
                  <a:pt x="5794029" y="0"/>
                </a:cubicBezTo>
                <a:close/>
              </a:path>
            </a:pathLst>
          </a:custGeom>
          <a:noFill/>
          <a:effectLst>
            <a:outerShdw blurRad="800100" sx="102000" sy="102000" algn="ctr" rotWithShape="0">
              <a:prstClr val="black">
                <a:alpha val="28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23638097" y="1385392"/>
            <a:ext cx="997161" cy="1008112"/>
          </a:xfrm>
          <a:prstGeom prst="ellipse">
            <a:avLst/>
          </a:prstGeom>
        </p:spPr>
        <p:txBody>
          <a:bodyPr/>
          <a:lstStyle/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769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5.emf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41159FE-5F89-DA45-AEB9-1665F019FEDE}"/>
              </a:ext>
            </a:extLst>
          </p:cNvPr>
          <p:cNvPicPr>
            <a:picLocks noChangeAspect="1"/>
          </p:cNvPicPr>
          <p:nvPr userDrawn="1"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1398" y="-342800"/>
            <a:ext cx="26320446" cy="1476920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18657" y="1803302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4454428"/>
            <a:ext cx="21025723" cy="7899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 rot="16200000">
            <a:off x="-2838653" y="6248409"/>
            <a:ext cx="762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600" dirty="0">
                <a:solidFill>
                  <a:srgbClr val="CF8236"/>
                </a:solidFill>
                <a:latin typeface="+mn-lt"/>
              </a:rPr>
              <a:t>ASSOCIAZIONE DI </a:t>
            </a:r>
            <a:r>
              <a:rPr lang="en-US" sz="2000" b="1" spc="600" dirty="0">
                <a:solidFill>
                  <a:srgbClr val="0070C0"/>
                </a:solidFill>
                <a:latin typeface="+mj-lt"/>
              </a:rPr>
              <a:t>MARIA AUSILIATRICE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49896" y="10232206"/>
            <a:ext cx="0" cy="303450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 descr="Imagen que contiene florero, luz&#10;&#10;Descripción generada automáticamente">
            <a:extLst>
              <a:ext uri="{FF2B5EF4-FFF2-40B4-BE49-F238E27FC236}">
                <a16:creationId xmlns:a16="http://schemas.microsoft.com/office/drawing/2014/main" id="{09A0235F-4F29-D448-A592-1F4C3AC48FC5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383" y="-189046"/>
            <a:ext cx="1748624" cy="3481608"/>
          </a:xfrm>
          <a:prstGeom prst="rect">
            <a:avLst/>
          </a:prstGeom>
        </p:spPr>
      </p:pic>
      <p:sp>
        <p:nvSpPr>
          <p:cNvPr id="14" name="Slide Number Placeholder 7">
            <a:extLst>
              <a:ext uri="{FF2B5EF4-FFF2-40B4-BE49-F238E27FC236}">
                <a16:creationId xmlns:a16="http://schemas.microsoft.com/office/drawing/2014/main" id="{B3653BE1-C5D5-8A48-B2DC-A3C6B0050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620115" y="1047702"/>
            <a:ext cx="997161" cy="1008112"/>
          </a:xfrm>
          <a:prstGeom prst="ellipse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fld id="{5D3A004F-2493-4BCC-BECF-C0616F9350EE}" type="slidenum">
              <a:rPr lang="en-GB" smtClean="0"/>
              <a:pPr/>
              <a:t>‹N›</a:t>
            </a:fld>
            <a:endParaRPr lang="en-GB" dirty="0"/>
          </a:p>
        </p:txBody>
      </p:sp>
      <p:pic>
        <p:nvPicPr>
          <p:cNvPr id="16" name="Imagen 15" descr="Imagen que contiene edificio, calle&#10;&#10;Descripción generada automáticamente">
            <a:extLst>
              <a:ext uri="{FF2B5EF4-FFF2-40B4-BE49-F238E27FC236}">
                <a16:creationId xmlns:a16="http://schemas.microsoft.com/office/drawing/2014/main" id="{53C51437-3CFE-A041-B237-E141739C6B28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575" y="102418"/>
            <a:ext cx="2651126" cy="2651126"/>
          </a:xfrm>
          <a:prstGeom prst="rect">
            <a:avLst/>
          </a:prstGeom>
        </p:spPr>
      </p:pic>
      <p:pic>
        <p:nvPicPr>
          <p:cNvPr id="18" name="Imagen 17" descr="Un conjunto de letras negras en un fondo negro&#10;&#10;Descripción generada automáticamente con confianza media">
            <a:extLst>
              <a:ext uri="{FF2B5EF4-FFF2-40B4-BE49-F238E27FC236}">
                <a16:creationId xmlns:a16="http://schemas.microsoft.com/office/drawing/2014/main" id="{94AB71D2-A253-C342-8FF1-018F18E50FFF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7999">
            <a:off x="9252377" y="5978637"/>
            <a:ext cx="17754050" cy="1012983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8017648-0559-3042-A5D9-9BF8EAED27DD}"/>
              </a:ext>
            </a:extLst>
          </p:cNvPr>
          <p:cNvPicPr/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865" y="437374"/>
            <a:ext cx="485733" cy="198885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5C59FF0-B055-1F45-8BD1-36E297D3C0F1}"/>
              </a:ext>
            </a:extLst>
          </p:cNvPr>
          <p:cNvPicPr/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6358" y="12319385"/>
            <a:ext cx="9217019" cy="1813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35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778" r:id="rId32"/>
    <p:sldLayoutId id="2147483777" r:id="rId33"/>
    <p:sldLayoutId id="2147483773" r:id="rId34"/>
    <p:sldLayoutId id="2147483690" r:id="rId35"/>
    <p:sldLayoutId id="2147483754" r:id="rId36"/>
    <p:sldLayoutId id="2147483746" r:id="rId37"/>
    <p:sldLayoutId id="2147483745" r:id="rId38"/>
    <p:sldLayoutId id="2147483692" r:id="rId39"/>
    <p:sldLayoutId id="2147483723" r:id="rId40"/>
    <p:sldLayoutId id="2147483724" r:id="rId41"/>
    <p:sldLayoutId id="2147483725" r:id="rId42"/>
    <p:sldLayoutId id="2147483729" r:id="rId43"/>
    <p:sldLayoutId id="2147483732" r:id="rId44"/>
    <p:sldLayoutId id="2147483740" r:id="rId45"/>
    <p:sldLayoutId id="2147483742" r:id="rId46"/>
    <p:sldLayoutId id="2147483776" r:id="rId4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defTabSz="1828343" rtl="0" eaLnBrk="1" latinLnBrk="0" hangingPunct="1">
        <a:lnSpc>
          <a:spcPct val="90000"/>
        </a:lnSpc>
        <a:spcBef>
          <a:spcPct val="0"/>
        </a:spcBef>
        <a:buNone/>
        <a:defRPr sz="87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86" indent="-457086" algn="l" defTabSz="182834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12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5429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9600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3771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7943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2114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6286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70457" indent="-457086" algn="l" defTabSz="1828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41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3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4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6686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70857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5028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9200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3371" algn="l" defTabSz="1828343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1.jpeg"/><Relationship Id="rId3" Type="http://schemas.openxmlformats.org/officeDocument/2006/relationships/image" Target="../media/image27.sv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39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38.jpeg"/><Relationship Id="rId4" Type="http://schemas.openxmlformats.org/officeDocument/2006/relationships/diagramData" Target="../diagrams/data1.xml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openxmlformats.org/officeDocument/2006/relationships/image" Target="../media/image53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52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9">
            <a:extLst>
              <a:ext uri="{FF2B5EF4-FFF2-40B4-BE49-F238E27FC236}">
                <a16:creationId xmlns:a16="http://schemas.microsoft.com/office/drawing/2014/main" id="{103DC1B8-AB40-40B8-91EC-B8315D174F4E}"/>
              </a:ext>
            </a:extLst>
          </p:cNvPr>
          <p:cNvSpPr txBox="1"/>
          <p:nvPr/>
        </p:nvSpPr>
        <p:spPr>
          <a:xfrm>
            <a:off x="8457637" y="7812312"/>
            <a:ext cx="11646137" cy="540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500" b="1" dirty="0">
                <a:solidFill>
                  <a:srgbClr val="00AEEF"/>
                </a:solidFill>
                <a:latin typeface="Raleway Black" panose="020B0A03030101060003" pitchFamily="34" charset="0"/>
              </a:rPr>
              <a:t>ORIENTAMENTI </a:t>
            </a:r>
          </a:p>
          <a:p>
            <a:pPr algn="r"/>
            <a:r>
              <a:rPr lang="en-US" sz="11500" b="1" dirty="0">
                <a:solidFill>
                  <a:srgbClr val="00AEEF"/>
                </a:solidFill>
                <a:latin typeface="Raleway Black" panose="020B0A03030101060003" pitchFamily="34" charset="0"/>
              </a:rPr>
              <a:t>ADMA </a:t>
            </a:r>
          </a:p>
          <a:p>
            <a:pPr algn="r"/>
            <a:r>
              <a:rPr lang="en-US" sz="11500" b="1" dirty="0">
                <a:solidFill>
                  <a:srgbClr val="00AEEF"/>
                </a:solidFill>
                <a:latin typeface="Raleway Black" panose="020B0A03030101060003" pitchFamily="34" charset="0"/>
              </a:rPr>
              <a:t>2021-2025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80F3F2-4A21-4C0C-87B2-90BCF54AE3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t="7994" r="11225" b="64700"/>
          <a:stretch/>
        </p:blipFill>
        <p:spPr>
          <a:xfrm>
            <a:off x="6932241" y="554340"/>
            <a:ext cx="10513168" cy="594362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8893A8B-AB65-4CA1-8BAA-BA9827350F7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774001" y="1817440"/>
            <a:ext cx="997161" cy="1008112"/>
          </a:xfrm>
        </p:spPr>
        <p:txBody>
          <a:bodyPr/>
          <a:lstStyle/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1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60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7173FF7-10DF-48F9-81C6-4076425EAC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413961" y="1529408"/>
            <a:ext cx="1469194" cy="2016224"/>
          </a:xfrm>
        </p:spPr>
        <p:txBody>
          <a:bodyPr/>
          <a:lstStyle/>
          <a:p>
            <a:pPr algn="ctr"/>
            <a:fld id="{5D3A004F-2493-4BCC-BECF-C0616F9350EE}" type="slidenum">
              <a:rPr lang="en-GB" smtClean="0"/>
              <a:pPr algn="ctr"/>
              <a:t>10</a:t>
            </a:fld>
            <a:endParaRPr lang="en-GB" dirty="0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0AB55A09-9C49-4559-A42B-2A82F3044CD7}"/>
              </a:ext>
            </a:extLst>
          </p:cNvPr>
          <p:cNvSpPr/>
          <p:nvPr/>
        </p:nvSpPr>
        <p:spPr>
          <a:xfrm>
            <a:off x="14871736" y="6281934"/>
            <a:ext cx="7160815" cy="694479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708D7B13-CEB0-4A37-9E4F-F61B156D19C7}"/>
              </a:ext>
            </a:extLst>
          </p:cNvPr>
          <p:cNvSpPr txBox="1"/>
          <p:nvPr/>
        </p:nvSpPr>
        <p:spPr>
          <a:xfrm>
            <a:off x="15087761" y="9580260"/>
            <a:ext cx="67395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Raleway Black" panose="020B0A03030101060003" pitchFamily="34" charset="0"/>
              </a:rPr>
              <a:t>SPIRITUALITÁ</a:t>
            </a:r>
          </a:p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VIVENDO IL </a:t>
            </a:r>
            <a:r>
              <a:rPr lang="en-GB" sz="3200" dirty="0" err="1">
                <a:solidFill>
                  <a:schemeClr val="bg1"/>
                </a:solidFill>
              </a:rPr>
              <a:t>rapporto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personale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nella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quotidianietà</a:t>
            </a:r>
            <a:r>
              <a:rPr lang="en-GB" sz="3200" dirty="0">
                <a:solidFill>
                  <a:schemeClr val="bg1"/>
                </a:solidFill>
              </a:rPr>
              <a:t>  con PROFONDITÀ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7" name="Elemento grafico 6" descr="Cuore">
            <a:extLst>
              <a:ext uri="{FF2B5EF4-FFF2-40B4-BE49-F238E27FC236}">
                <a16:creationId xmlns:a16="http://schemas.microsoft.com/office/drawing/2014/main" id="{D94A30CD-C5D9-4ECB-873F-F7B039247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24064" y="6824868"/>
            <a:ext cx="1725028" cy="1725028"/>
          </a:xfrm>
          <a:prstGeom prst="rect">
            <a:avLst/>
          </a:prstGeom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id="{FE5AB8A0-E2EB-4A36-B8E1-CD23163786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748566"/>
              </p:ext>
            </p:extLst>
          </p:nvPr>
        </p:nvGraphicFramePr>
        <p:xfrm>
          <a:off x="2345099" y="2328011"/>
          <a:ext cx="9721080" cy="80421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Ovale 3">
            <a:extLst>
              <a:ext uri="{FF2B5EF4-FFF2-40B4-BE49-F238E27FC236}">
                <a16:creationId xmlns:a16="http://schemas.microsoft.com/office/drawing/2014/main" id="{E8B1F9C7-83C0-47CE-A0AC-94A8404BEDE3}"/>
              </a:ext>
            </a:extLst>
          </p:cNvPr>
          <p:cNvSpPr/>
          <p:nvPr/>
        </p:nvSpPr>
        <p:spPr>
          <a:xfrm>
            <a:off x="9027239" y="1095401"/>
            <a:ext cx="1728192" cy="151216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latin typeface="Raleway Black" panose="020B0A03030101060003" pitchFamily="34" charset="0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A3DEAE70-A9D0-4FB9-95D1-DE6F60B89D5C}"/>
              </a:ext>
            </a:extLst>
          </p:cNvPr>
          <p:cNvSpPr/>
          <p:nvPr/>
        </p:nvSpPr>
        <p:spPr>
          <a:xfrm>
            <a:off x="11202083" y="3085452"/>
            <a:ext cx="1728192" cy="15121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latin typeface="Raleway Black" panose="020B0A03030101060003" pitchFamily="34" charset="0"/>
            </a:endParaRP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C0435A6C-3DA5-4AE4-AE2E-8BFFBD645613}"/>
              </a:ext>
            </a:extLst>
          </p:cNvPr>
          <p:cNvSpPr/>
          <p:nvPr/>
        </p:nvSpPr>
        <p:spPr>
          <a:xfrm>
            <a:off x="11900792" y="5345832"/>
            <a:ext cx="1728192" cy="151216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400" dirty="0">
              <a:latin typeface="Raleway Black" panose="020B0A03030101060003" pitchFamily="34" charset="0"/>
            </a:endParaRPr>
          </a:p>
        </p:txBody>
      </p:sp>
      <p:pic>
        <p:nvPicPr>
          <p:cNvPr id="1026" name="Picture 2" descr="Immagine eucaristia - Disegni Da Stampare Gratis - Imm. 22148">
            <a:extLst>
              <a:ext uri="{FF2B5EF4-FFF2-40B4-BE49-F238E27FC236}">
                <a16:creationId xmlns:a16="http://schemas.microsoft.com/office/drawing/2014/main" id="{81B45BA1-1253-4DDF-9A80-8767A6132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715" y="3345884"/>
            <a:ext cx="1130927" cy="97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mpaña de difusión – Baldomero Reyes Álvarez">
            <a:extLst>
              <a:ext uri="{FF2B5EF4-FFF2-40B4-BE49-F238E27FC236}">
                <a16:creationId xmlns:a16="http://schemas.microsoft.com/office/drawing/2014/main" id="{32042D20-6BF3-4E26-8ED4-A57B6A90B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6601" r="16401" b="14244"/>
          <a:stretch/>
        </p:blipFill>
        <p:spPr bwMode="auto">
          <a:xfrm>
            <a:off x="12218017" y="5715416"/>
            <a:ext cx="1093741" cy="77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264F550D-A343-4442-9B6A-20DDC72CB81E}"/>
              </a:ext>
            </a:extLst>
          </p:cNvPr>
          <p:cNvSpPr/>
          <p:nvPr/>
        </p:nvSpPr>
        <p:spPr>
          <a:xfrm>
            <a:off x="4195937" y="1095401"/>
            <a:ext cx="1541203" cy="14144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58E6DB2-B337-40C0-8C10-C4B1CCAF4AE2}"/>
              </a:ext>
            </a:extLst>
          </p:cNvPr>
          <p:cNvSpPr/>
          <p:nvPr/>
        </p:nvSpPr>
        <p:spPr>
          <a:xfrm>
            <a:off x="1820898" y="2701998"/>
            <a:ext cx="1541203" cy="14144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E52329E-6916-4CF9-BFB2-F6374FC4AFCD}"/>
              </a:ext>
            </a:extLst>
          </p:cNvPr>
          <p:cNvSpPr/>
          <p:nvPr/>
        </p:nvSpPr>
        <p:spPr>
          <a:xfrm>
            <a:off x="1049668" y="5410462"/>
            <a:ext cx="1541203" cy="14144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circolare 10">
            <a:extLst>
              <a:ext uri="{FF2B5EF4-FFF2-40B4-BE49-F238E27FC236}">
                <a16:creationId xmlns:a16="http://schemas.microsoft.com/office/drawing/2014/main" id="{B895A053-9403-496E-81E0-04D620CA7EA6}"/>
              </a:ext>
            </a:extLst>
          </p:cNvPr>
          <p:cNvSpPr/>
          <p:nvPr/>
        </p:nvSpPr>
        <p:spPr>
          <a:xfrm rot="2403228">
            <a:off x="4527521" y="1343300"/>
            <a:ext cx="936104" cy="917340"/>
          </a:xfrm>
          <a:prstGeom prst="circularArrow">
            <a:avLst>
              <a:gd name="adj1" fmla="val 20608"/>
              <a:gd name="adj2" fmla="val 1200091"/>
              <a:gd name="adj3" fmla="val 1764588"/>
              <a:gd name="adj4" fmla="val 3459752"/>
              <a:gd name="adj5" fmla="val 1708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allout: freccia a incrocio 11">
            <a:extLst>
              <a:ext uri="{FF2B5EF4-FFF2-40B4-BE49-F238E27FC236}">
                <a16:creationId xmlns:a16="http://schemas.microsoft.com/office/drawing/2014/main" id="{914650DF-B734-4BA0-BBA7-00193E0D1DAC}"/>
              </a:ext>
            </a:extLst>
          </p:cNvPr>
          <p:cNvSpPr/>
          <p:nvPr/>
        </p:nvSpPr>
        <p:spPr>
          <a:xfrm rot="2770873">
            <a:off x="2036922" y="2865144"/>
            <a:ext cx="1080120" cy="1061032"/>
          </a:xfrm>
          <a:prstGeom prst="quadArrowCallout">
            <a:avLst>
              <a:gd name="adj1" fmla="val 8759"/>
              <a:gd name="adj2" fmla="val 18515"/>
              <a:gd name="adj3" fmla="val 12011"/>
              <a:gd name="adj4" fmla="val 383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su 12">
            <a:extLst>
              <a:ext uri="{FF2B5EF4-FFF2-40B4-BE49-F238E27FC236}">
                <a16:creationId xmlns:a16="http://schemas.microsoft.com/office/drawing/2014/main" id="{66272841-02D8-4CB7-987D-9AF144C5724B}"/>
              </a:ext>
            </a:extLst>
          </p:cNvPr>
          <p:cNvSpPr/>
          <p:nvPr/>
        </p:nvSpPr>
        <p:spPr>
          <a:xfrm>
            <a:off x="1362492" y="5690498"/>
            <a:ext cx="906910" cy="936104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ombo 13">
            <a:extLst>
              <a:ext uri="{FF2B5EF4-FFF2-40B4-BE49-F238E27FC236}">
                <a16:creationId xmlns:a16="http://schemas.microsoft.com/office/drawing/2014/main" id="{8D55BD52-B911-4B8C-8EFA-6E67C8E59CF9}"/>
              </a:ext>
            </a:extLst>
          </p:cNvPr>
          <p:cNvSpPr/>
          <p:nvPr/>
        </p:nvSpPr>
        <p:spPr>
          <a:xfrm>
            <a:off x="6269535" y="10687019"/>
            <a:ext cx="1872208" cy="1848395"/>
          </a:xfrm>
          <a:prstGeom prst="diamond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ombo 20">
            <a:extLst>
              <a:ext uri="{FF2B5EF4-FFF2-40B4-BE49-F238E27FC236}">
                <a16:creationId xmlns:a16="http://schemas.microsoft.com/office/drawing/2014/main" id="{EA220614-32D1-4A5C-9EE3-5A6D9E2FDDD9}"/>
              </a:ext>
            </a:extLst>
          </p:cNvPr>
          <p:cNvSpPr/>
          <p:nvPr/>
        </p:nvSpPr>
        <p:spPr>
          <a:xfrm>
            <a:off x="9027239" y="9754331"/>
            <a:ext cx="1872208" cy="1848395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ombo 21">
            <a:extLst>
              <a:ext uri="{FF2B5EF4-FFF2-40B4-BE49-F238E27FC236}">
                <a16:creationId xmlns:a16="http://schemas.microsoft.com/office/drawing/2014/main" id="{EA203C73-6371-4113-BD12-E487EF496AE8}"/>
              </a:ext>
            </a:extLst>
          </p:cNvPr>
          <p:cNvSpPr/>
          <p:nvPr/>
        </p:nvSpPr>
        <p:spPr>
          <a:xfrm>
            <a:off x="3511831" y="9754330"/>
            <a:ext cx="1872208" cy="1848395"/>
          </a:xfrm>
          <a:prstGeom prst="diamond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Picture 2" descr="Dibujos de Fano en color · Diócesis de Málaga : Portal de la Iglesia  Católica de Málag… | Imagenes de maria auxiliadora, Virgen maria auxiliadora,  Imagenes animadas">
            <a:extLst>
              <a:ext uri="{FF2B5EF4-FFF2-40B4-BE49-F238E27FC236}">
                <a16:creationId xmlns:a16="http://schemas.microsoft.com/office/drawing/2014/main" id="{0DD62B3D-CC86-4ACE-B467-EE2BE5D53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814" y="1342443"/>
            <a:ext cx="509042" cy="101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estro">
            <a:extLst>
              <a:ext uri="{FF2B5EF4-FFF2-40B4-BE49-F238E27FC236}">
                <a16:creationId xmlns:a16="http://schemas.microsoft.com/office/drawing/2014/main" id="{B87DE1DE-5A19-4BB1-A054-9B1BD9082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173" y="10260480"/>
            <a:ext cx="1023459" cy="76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dad Apretón De Manos De Dibujos Animados Fotos, Retratos, Imágenes Y  Fotografía De Archivo Libres De Derecho. Image 32698181.">
            <a:extLst>
              <a:ext uri="{FF2B5EF4-FFF2-40B4-BE49-F238E27FC236}">
                <a16:creationId xmlns:a16="http://schemas.microsoft.com/office/drawing/2014/main" id="{3C44FA66-F403-4921-8849-824C1DEFC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51" y="11188642"/>
            <a:ext cx="957975" cy="84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7 temas para empezar conversaciones casuales en inglés">
            <a:extLst>
              <a:ext uri="{FF2B5EF4-FFF2-40B4-BE49-F238E27FC236}">
                <a16:creationId xmlns:a16="http://schemas.microsoft.com/office/drawing/2014/main" id="{A718AD31-81A0-4CF4-B4D4-95A2C45E2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426" y="10357838"/>
            <a:ext cx="959017" cy="64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egnaposto numero diapositiva 1">
            <a:extLst>
              <a:ext uri="{FF2B5EF4-FFF2-40B4-BE49-F238E27FC236}">
                <a16:creationId xmlns:a16="http://schemas.microsoft.com/office/drawing/2014/main" id="{D352E312-B6BD-43E1-9F93-8B7430B68A2A}"/>
              </a:ext>
            </a:extLst>
          </p:cNvPr>
          <p:cNvSpPr txBox="1">
            <a:spLocks/>
          </p:cNvSpPr>
          <p:nvPr/>
        </p:nvSpPr>
        <p:spPr>
          <a:xfrm>
            <a:off x="22413961" y="1984610"/>
            <a:ext cx="1469194" cy="1100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 marL="0" indent="0">
                <a:buNone/>
              </a:pPr>
              <a:t>10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46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ccia bidirezionale orizzontale 12">
            <a:extLst>
              <a:ext uri="{FF2B5EF4-FFF2-40B4-BE49-F238E27FC236}">
                <a16:creationId xmlns:a16="http://schemas.microsoft.com/office/drawing/2014/main" id="{E11DCF26-27D1-4198-919E-746EEDA55678}"/>
              </a:ext>
            </a:extLst>
          </p:cNvPr>
          <p:cNvSpPr/>
          <p:nvPr/>
        </p:nvSpPr>
        <p:spPr>
          <a:xfrm>
            <a:off x="11756777" y="9304391"/>
            <a:ext cx="9212066" cy="3540877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BD2568E-723D-43CF-8E18-07622F06B8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269945" y="1745432"/>
            <a:ext cx="1843275" cy="1417810"/>
          </a:xfrm>
        </p:spPr>
        <p:txBody>
          <a:bodyPr/>
          <a:lstStyle/>
          <a:p>
            <a:fld id="{5D3A004F-2493-4BCC-BECF-C0616F9350EE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A8F79926-F263-48CC-9424-60643AA40607}"/>
              </a:ext>
            </a:extLst>
          </p:cNvPr>
          <p:cNvSpPr txBox="1"/>
          <p:nvPr/>
        </p:nvSpPr>
        <p:spPr>
          <a:xfrm>
            <a:off x="4538078" y="8754060"/>
            <a:ext cx="533030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800" b="1" dirty="0">
                <a:solidFill>
                  <a:srgbClr val="00B0F0"/>
                </a:solidFill>
                <a:latin typeface="Raleway Black" panose="020B0A03030101060003" pitchFamily="34" charset="0"/>
              </a:rPr>
              <a:t>C</a:t>
            </a:r>
            <a:r>
              <a:rPr lang="en-US" sz="13800" b="1" dirty="0">
                <a:solidFill>
                  <a:schemeClr val="accent5"/>
                </a:solidFill>
                <a:latin typeface="Raleway Black" panose="020B0A03030101060003" pitchFamily="34" charset="0"/>
              </a:rPr>
              <a:t>O</a:t>
            </a:r>
            <a:r>
              <a:rPr lang="en-US" sz="13800" b="1" dirty="0">
                <a:solidFill>
                  <a:schemeClr val="accent6"/>
                </a:solidFill>
                <a:latin typeface="Raleway Black" panose="020B0A03030101060003" pitchFamily="34" charset="0"/>
              </a:rPr>
              <a:t>M</a:t>
            </a:r>
            <a:r>
              <a:rPr lang="en-US" sz="13800" b="1" dirty="0">
                <a:solidFill>
                  <a:srgbClr val="7030A0"/>
                </a:solidFill>
                <a:latin typeface="Raleway Black" panose="020B0A03030101060003" pitchFamily="34" charset="0"/>
              </a:rPr>
              <a:t>E</a:t>
            </a:r>
            <a:endParaRPr lang="en-US" sz="13800" dirty="0">
              <a:solidFill>
                <a:srgbClr val="7030A0"/>
              </a:solidFill>
            </a:endParaRP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35F8024B-DB8C-4FBB-BCC5-846989643ECF}"/>
              </a:ext>
            </a:extLst>
          </p:cNvPr>
          <p:cNvSpPr txBox="1"/>
          <p:nvPr/>
        </p:nvSpPr>
        <p:spPr>
          <a:xfrm>
            <a:off x="4772001" y="10677663"/>
            <a:ext cx="50963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Organizzazione</a:t>
            </a:r>
            <a:r>
              <a:rPr lang="en-US" sz="3200" dirty="0"/>
              <a:t> </a:t>
            </a:r>
            <a:r>
              <a:rPr lang="en-US" sz="3200" dirty="0" err="1"/>
              <a:t>funzionale</a:t>
            </a:r>
            <a:r>
              <a:rPr lang="en-US" sz="3200" dirty="0"/>
              <a:t> </a:t>
            </a:r>
            <a:r>
              <a:rPr lang="en-US" sz="3200" dirty="0" err="1"/>
              <a:t>efficace</a:t>
            </a:r>
            <a:r>
              <a:rPr lang="en-US" sz="3200" dirty="0"/>
              <a:t>, </a:t>
            </a:r>
            <a:r>
              <a:rPr lang="en-US" sz="3200" dirty="0" err="1"/>
              <a:t>sistematica</a:t>
            </a:r>
            <a:r>
              <a:rPr lang="en-US" sz="3200" dirty="0"/>
              <a:t>/</a:t>
            </a:r>
            <a:r>
              <a:rPr lang="en-US" sz="3200" dirty="0" err="1"/>
              <a:t>olistica</a:t>
            </a:r>
            <a:endParaRPr lang="en-US" sz="3200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184B90E-9C2A-4E9C-AD25-770417900A94}"/>
              </a:ext>
            </a:extLst>
          </p:cNvPr>
          <p:cNvSpPr txBox="1"/>
          <p:nvPr/>
        </p:nvSpPr>
        <p:spPr>
          <a:xfrm>
            <a:off x="12658911" y="10579066"/>
            <a:ext cx="74077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Raleway Black" panose="020B0A03030101060003" pitchFamily="34" charset="0"/>
              </a:rPr>
              <a:t>COMUNICAZIONE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138172F7-1BAA-4AE2-B1DC-A931AD75DD95}"/>
              </a:ext>
            </a:extLst>
          </p:cNvPr>
          <p:cNvSpPr/>
          <p:nvPr/>
        </p:nvSpPr>
        <p:spPr>
          <a:xfrm rot="19822629">
            <a:off x="9762234" y="3093012"/>
            <a:ext cx="9212066" cy="354087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DE4C4F63-0EE2-464E-A81C-E0F14EDDFFA2}"/>
              </a:ext>
            </a:extLst>
          </p:cNvPr>
          <p:cNvSpPr txBox="1"/>
          <p:nvPr/>
        </p:nvSpPr>
        <p:spPr>
          <a:xfrm rot="19752087">
            <a:off x="10599189" y="4496156"/>
            <a:ext cx="70519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Raleway Black" panose="020B0A03030101060003" pitchFamily="34" charset="0"/>
              </a:rPr>
              <a:t>ATTEGGIAMENTI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4" name="Goccia 13">
            <a:extLst>
              <a:ext uri="{FF2B5EF4-FFF2-40B4-BE49-F238E27FC236}">
                <a16:creationId xmlns:a16="http://schemas.microsoft.com/office/drawing/2014/main" id="{2E48F532-EF33-4042-970C-EFDBB68299B9}"/>
              </a:ext>
            </a:extLst>
          </p:cNvPr>
          <p:cNvSpPr/>
          <p:nvPr/>
        </p:nvSpPr>
        <p:spPr>
          <a:xfrm rot="8143170">
            <a:off x="4276545" y="1276604"/>
            <a:ext cx="4261098" cy="4459434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B58F9070-3ACF-4441-AB5F-2B161ADF0E4B}"/>
              </a:ext>
            </a:extLst>
          </p:cNvPr>
          <p:cNvSpPr txBox="1"/>
          <p:nvPr/>
        </p:nvSpPr>
        <p:spPr>
          <a:xfrm>
            <a:off x="5254318" y="2862170"/>
            <a:ext cx="22765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50DE3297-F33C-4C37-A2ED-924EEFEB377B}"/>
              </a:ext>
            </a:extLst>
          </p:cNvPr>
          <p:cNvSpPr txBox="1">
            <a:spLocks/>
          </p:cNvSpPr>
          <p:nvPr/>
        </p:nvSpPr>
        <p:spPr>
          <a:xfrm>
            <a:off x="22422345" y="1897832"/>
            <a:ext cx="1843275" cy="1417810"/>
          </a:xfrm>
          <a:prstGeom prst="ellipse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11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7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2"/>
          <p:cNvSpPr>
            <a:spLocks noChangeArrowheads="1"/>
          </p:cNvSpPr>
          <p:nvPr/>
        </p:nvSpPr>
        <p:spPr bwMode="auto">
          <a:xfrm>
            <a:off x="17533059" y="6537018"/>
            <a:ext cx="529982" cy="529986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575178" y="6121519"/>
            <a:ext cx="463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Presidenti</a:t>
            </a:r>
            <a:r>
              <a:rPr lang="en-US" sz="4800" b="1" dirty="0"/>
              <a:t> </a:t>
            </a:r>
            <a:r>
              <a:rPr lang="en-US" sz="4800" b="1" dirty="0" err="1"/>
              <a:t>laici</a:t>
            </a:r>
            <a:r>
              <a:rPr lang="en-US" sz="4800" b="1" dirty="0"/>
              <a:t>  </a:t>
            </a:r>
            <a:endParaRPr lang="en-GB" sz="5400" dirty="0"/>
          </a:p>
        </p:txBody>
      </p:sp>
      <p:sp>
        <p:nvSpPr>
          <p:cNvPr id="37" name="TextBox 36"/>
          <p:cNvSpPr txBox="1"/>
          <p:nvPr/>
        </p:nvSpPr>
        <p:spPr>
          <a:xfrm>
            <a:off x="17810428" y="6027640"/>
            <a:ext cx="4747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noProof="1"/>
              <a:t>Gruppi della FS</a:t>
            </a:r>
            <a:r>
              <a:rPr lang="en-US" sz="4800" b="1" dirty="0"/>
              <a:t> </a:t>
            </a:r>
            <a:endParaRPr lang="en-GB" sz="54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DDEFEBB-9CC2-43B7-8384-8E60A9306E15}"/>
              </a:ext>
            </a:extLst>
          </p:cNvPr>
          <p:cNvSpPr/>
          <p:nvPr/>
        </p:nvSpPr>
        <p:spPr>
          <a:xfrm rot="2839029">
            <a:off x="7876625" y="1041268"/>
            <a:ext cx="997161" cy="10081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F12C59A5-755C-4CF6-9075-6585DFDBA625}"/>
              </a:ext>
            </a:extLst>
          </p:cNvPr>
          <p:cNvSpPr/>
          <p:nvPr/>
        </p:nvSpPr>
        <p:spPr>
          <a:xfrm rot="2802337">
            <a:off x="3395089" y="4589992"/>
            <a:ext cx="997161" cy="10081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8ADF0FB-8A4F-4BB2-81C5-6C2B79E4C767}"/>
              </a:ext>
            </a:extLst>
          </p:cNvPr>
          <p:cNvSpPr/>
          <p:nvPr/>
        </p:nvSpPr>
        <p:spPr>
          <a:xfrm rot="2752068">
            <a:off x="19685620" y="4586778"/>
            <a:ext cx="997161" cy="10312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36">
            <a:extLst>
              <a:ext uri="{FF2B5EF4-FFF2-40B4-BE49-F238E27FC236}">
                <a16:creationId xmlns:a16="http://schemas.microsoft.com/office/drawing/2014/main" id="{13B017D1-92BB-4678-87C8-E5055D73164C}"/>
              </a:ext>
            </a:extLst>
          </p:cNvPr>
          <p:cNvSpPr txBox="1"/>
          <p:nvPr/>
        </p:nvSpPr>
        <p:spPr>
          <a:xfrm>
            <a:off x="8752440" y="11831426"/>
            <a:ext cx="7094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Chiesa  e </a:t>
            </a:r>
            <a:r>
              <a:rPr lang="en-US" sz="4800" b="1" dirty="0" err="1"/>
              <a:t>mondo</a:t>
            </a:r>
            <a:r>
              <a:rPr lang="en-US" sz="4800" b="1" dirty="0"/>
              <a:t> locale</a:t>
            </a:r>
            <a:endParaRPr lang="it-IT" sz="5400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2FE346E6-151C-4FC9-9FCB-F82922BCFCD3}"/>
              </a:ext>
            </a:extLst>
          </p:cNvPr>
          <p:cNvSpPr/>
          <p:nvPr/>
        </p:nvSpPr>
        <p:spPr>
          <a:xfrm rot="2822674">
            <a:off x="7253194" y="11742866"/>
            <a:ext cx="997161" cy="10081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llout: freccia a incrocio 1">
            <a:extLst>
              <a:ext uri="{FF2B5EF4-FFF2-40B4-BE49-F238E27FC236}">
                <a16:creationId xmlns:a16="http://schemas.microsoft.com/office/drawing/2014/main" id="{43674343-2EF9-459E-B0A4-BA6FF4692E32}"/>
              </a:ext>
            </a:extLst>
          </p:cNvPr>
          <p:cNvSpPr/>
          <p:nvPr/>
        </p:nvSpPr>
        <p:spPr>
          <a:xfrm>
            <a:off x="7990504" y="2745522"/>
            <a:ext cx="8398744" cy="8413987"/>
          </a:xfrm>
          <a:prstGeom prst="quadArrowCallout">
            <a:avLst>
              <a:gd name="adj1" fmla="val 14516"/>
              <a:gd name="adj2" fmla="val 20959"/>
              <a:gd name="adj3" fmla="val 19625"/>
              <a:gd name="adj4" fmla="val 4679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130134F5-F1BF-4043-B3C1-0B15B5BEFDE6}"/>
              </a:ext>
            </a:extLst>
          </p:cNvPr>
          <p:cNvSpPr txBox="1"/>
          <p:nvPr/>
        </p:nvSpPr>
        <p:spPr>
          <a:xfrm>
            <a:off x="9368243" y="1129210"/>
            <a:ext cx="7021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Animatore</a:t>
            </a:r>
            <a:r>
              <a:rPr lang="en-US" sz="4800" b="1" dirty="0"/>
              <a:t> </a:t>
            </a:r>
            <a:r>
              <a:rPr lang="en-US" sz="4800" b="1" dirty="0" err="1"/>
              <a:t>Spirituali</a:t>
            </a:r>
            <a:endParaRPr lang="en-US" sz="4800" b="1" dirty="0"/>
          </a:p>
          <a:p>
            <a:r>
              <a:rPr lang="en-US" sz="3200" i="1" dirty="0">
                <a:latin typeface="Raleway Light" panose="020B0403030101060003" pitchFamily="34" charset="0"/>
              </a:rPr>
              <a:t>SDB, FMA, </a:t>
            </a:r>
            <a:r>
              <a:rPr lang="en-US" sz="3200" i="1" dirty="0" err="1">
                <a:latin typeface="Raleway Light" panose="020B0403030101060003" pitchFamily="34" charset="0"/>
              </a:rPr>
              <a:t>Preti</a:t>
            </a:r>
            <a:r>
              <a:rPr lang="en-US" sz="3200" i="1" dirty="0">
                <a:latin typeface="Raleway Light" panose="020B0403030101060003" pitchFamily="34" charset="0"/>
              </a:rPr>
              <a:t>, </a:t>
            </a:r>
            <a:r>
              <a:rPr lang="en-US" sz="3200" i="1" dirty="0" err="1">
                <a:latin typeface="Raleway Light" panose="020B0403030101060003" pitchFamily="34" charset="0"/>
              </a:rPr>
              <a:t>Laici</a:t>
            </a:r>
            <a:r>
              <a:rPr lang="en-US" sz="3200" i="1" dirty="0">
                <a:latin typeface="Raleway Light" panose="020B0403030101060003" pitchFamily="34" charset="0"/>
              </a:rPr>
              <a:t> </a:t>
            </a:r>
            <a:endParaRPr lang="en-GB" sz="3600" i="1" dirty="0">
              <a:latin typeface="Raleway Light" panose="020B04030301010600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01878" y="9232325"/>
            <a:ext cx="6306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98638" y="6367581"/>
            <a:ext cx="8201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Raleway Black" panose="020B0A03030101060003" pitchFamily="34" charset="0"/>
              </a:rPr>
              <a:t>COMUNICAZIONE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0F465FFB-123D-4A86-AC9D-55479B1A9FC6}"/>
              </a:ext>
            </a:extLst>
          </p:cNvPr>
          <p:cNvSpPr/>
          <p:nvPr/>
        </p:nvSpPr>
        <p:spPr>
          <a:xfrm rot="2839029">
            <a:off x="15744208" y="1040515"/>
            <a:ext cx="997161" cy="10081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FAE7B36-1634-4425-8BDD-CC1F349BCFD3}"/>
              </a:ext>
            </a:extLst>
          </p:cNvPr>
          <p:cNvSpPr/>
          <p:nvPr/>
        </p:nvSpPr>
        <p:spPr>
          <a:xfrm rot="2802337">
            <a:off x="3395088" y="7478960"/>
            <a:ext cx="997161" cy="10081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3412801A-B35C-4EF3-8A93-EF9D5B4BEC45}"/>
              </a:ext>
            </a:extLst>
          </p:cNvPr>
          <p:cNvSpPr/>
          <p:nvPr/>
        </p:nvSpPr>
        <p:spPr>
          <a:xfrm rot="2752068">
            <a:off x="19685621" y="7268268"/>
            <a:ext cx="997161" cy="10312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incrocio 3">
            <a:extLst>
              <a:ext uri="{FF2B5EF4-FFF2-40B4-BE49-F238E27FC236}">
                <a16:creationId xmlns:a16="http://schemas.microsoft.com/office/drawing/2014/main" id="{ED90BCC6-FF3C-47B8-9274-398C2E15BAEC}"/>
              </a:ext>
            </a:extLst>
          </p:cNvPr>
          <p:cNvSpPr/>
          <p:nvPr/>
        </p:nvSpPr>
        <p:spPr>
          <a:xfrm>
            <a:off x="11576757" y="5044448"/>
            <a:ext cx="1224136" cy="1113856"/>
          </a:xfrm>
          <a:prstGeom prst="quad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B18E5A43-7214-4C48-B3CB-8CFE0A331E0D}"/>
              </a:ext>
            </a:extLst>
          </p:cNvPr>
          <p:cNvSpPr/>
          <p:nvPr/>
        </p:nvSpPr>
        <p:spPr>
          <a:xfrm rot="2822674">
            <a:off x="16141697" y="11742866"/>
            <a:ext cx="997161" cy="10081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F6EDE3-06EF-49DB-87D4-723AD3FC9A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269945" y="1544571"/>
            <a:ext cx="2509329" cy="1944216"/>
          </a:xfrm>
        </p:spPr>
        <p:txBody>
          <a:bodyPr/>
          <a:lstStyle/>
          <a:p>
            <a:fld id="{5D3A004F-2493-4BCC-BECF-C0616F9350EE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22" name="Segnaposto numero diapositiva 4">
            <a:extLst>
              <a:ext uri="{FF2B5EF4-FFF2-40B4-BE49-F238E27FC236}">
                <a16:creationId xmlns:a16="http://schemas.microsoft.com/office/drawing/2014/main" id="{0B47A012-5B1A-43A5-B145-4609E645C771}"/>
              </a:ext>
            </a:extLst>
          </p:cNvPr>
          <p:cNvSpPr txBox="1">
            <a:spLocks/>
          </p:cNvSpPr>
          <p:nvPr/>
        </p:nvSpPr>
        <p:spPr>
          <a:xfrm>
            <a:off x="21883570" y="1480541"/>
            <a:ext cx="2509329" cy="1944216"/>
          </a:xfrm>
          <a:prstGeom prst="ellipse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12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55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é hacer en una encrucijada? Tomando decisiones conscientes -  Inspirulina.com">
            <a:extLst>
              <a:ext uri="{FF2B5EF4-FFF2-40B4-BE49-F238E27FC236}">
                <a16:creationId xmlns:a16="http://schemas.microsoft.com/office/drawing/2014/main" id="{F6CFAEC5-A33B-4F4A-9863-9563D9049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57" y="2899844"/>
            <a:ext cx="11916816" cy="794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7ECCAB5F-D010-46F4-9D21-AFD522DDAC55}"/>
              </a:ext>
            </a:extLst>
          </p:cNvPr>
          <p:cNvSpPr txBox="1"/>
          <p:nvPr/>
        </p:nvSpPr>
        <p:spPr>
          <a:xfrm>
            <a:off x="5852121" y="3257600"/>
            <a:ext cx="70519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Raleway Black" panose="020B0A03030101060003" pitchFamily="34" charset="0"/>
              </a:rPr>
              <a:t>ATTEGGIAMENTI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D80897D-0773-4BE9-A824-E18E50D82DD3}"/>
              </a:ext>
            </a:extLst>
          </p:cNvPr>
          <p:cNvSpPr/>
          <p:nvPr/>
        </p:nvSpPr>
        <p:spPr>
          <a:xfrm>
            <a:off x="8864837" y="785227"/>
            <a:ext cx="6647975" cy="1200329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Discernimento</a:t>
            </a:r>
            <a:endParaRPr lang="it-IT" sz="5400" b="1" cap="none" spc="0" dirty="0">
              <a:ln w="22225">
                <a:noFill/>
                <a:prstDash val="solid"/>
              </a:ln>
              <a:solidFill>
                <a:schemeClr val="bg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Elemento grafico 6" descr="Cerchi con frecce">
            <a:extLst>
              <a:ext uri="{FF2B5EF4-FFF2-40B4-BE49-F238E27FC236}">
                <a16:creationId xmlns:a16="http://schemas.microsoft.com/office/drawing/2014/main" id="{568B660D-F802-4087-820A-30D6EC0E4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9553" y="4949788"/>
            <a:ext cx="3816424" cy="3816424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1FE1935E-F61D-4ADF-8EF5-ADA152348D0F}"/>
              </a:ext>
            </a:extLst>
          </p:cNvPr>
          <p:cNvSpPr/>
          <p:nvPr/>
        </p:nvSpPr>
        <p:spPr>
          <a:xfrm>
            <a:off x="8790424" y="11538520"/>
            <a:ext cx="4113627" cy="2308324"/>
          </a:xfrm>
          <a:prstGeom prst="rect">
            <a:avLst/>
          </a:prstGeom>
          <a:solidFill>
            <a:srgbClr val="0070C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</a:rPr>
              <a:t>Insieme</a:t>
            </a:r>
          </a:p>
          <a:p>
            <a:pPr algn="ctr"/>
            <a:r>
              <a:rPr lang="it-IT" sz="7200" b="1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</a:rPr>
              <a:t>Apertura</a:t>
            </a:r>
            <a:endParaRPr lang="it-IT" sz="5400" b="1" cap="none" spc="0" dirty="0">
              <a:ln w="22225">
                <a:noFill/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2FC2C20-A3F5-4175-9A9E-5B8E926AA956}"/>
              </a:ext>
            </a:extLst>
          </p:cNvPr>
          <p:cNvSpPr/>
          <p:nvPr/>
        </p:nvSpPr>
        <p:spPr>
          <a:xfrm>
            <a:off x="18165489" y="5703838"/>
            <a:ext cx="5270995" cy="2308324"/>
          </a:xfrm>
          <a:prstGeom prst="rect">
            <a:avLst/>
          </a:prstGeom>
          <a:solidFill>
            <a:srgbClr val="00B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dirty="0" err="1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</a:rPr>
              <a:t>Unitá</a:t>
            </a:r>
            <a:endParaRPr lang="it-IT" sz="7200" b="1" dirty="0">
              <a:ln w="22225">
                <a:noFill/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it-IT" sz="7200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</a:rPr>
              <a:t>Comunione</a:t>
            </a:r>
            <a:endParaRPr lang="it-IT" sz="5400" b="1" cap="none" spc="0" dirty="0">
              <a:ln w="22225">
                <a:noFill/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7869E320-B769-471B-86D9-3D7A46141C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269945" y="1601416"/>
            <a:ext cx="1789249" cy="1514452"/>
          </a:xfrm>
        </p:spPr>
        <p:txBody>
          <a:bodyPr/>
          <a:lstStyle/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13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69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ccia 2">
            <a:extLst>
              <a:ext uri="{FF2B5EF4-FFF2-40B4-BE49-F238E27FC236}">
                <a16:creationId xmlns:a16="http://schemas.microsoft.com/office/drawing/2014/main" id="{523CE56A-0CB0-4A5D-BDEB-F0C8F8627C6A}"/>
              </a:ext>
            </a:extLst>
          </p:cNvPr>
          <p:cNvSpPr/>
          <p:nvPr/>
        </p:nvSpPr>
        <p:spPr>
          <a:xfrm rot="8143170">
            <a:off x="11396936" y="12908825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750DBD87-B2CE-4E0E-B1C1-75FE3E4789DF}"/>
              </a:ext>
            </a:extLst>
          </p:cNvPr>
          <p:cNvSpPr txBox="1"/>
          <p:nvPr/>
        </p:nvSpPr>
        <p:spPr>
          <a:xfrm>
            <a:off x="11370286" y="13138249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" name="Goccia 4">
            <a:extLst>
              <a:ext uri="{FF2B5EF4-FFF2-40B4-BE49-F238E27FC236}">
                <a16:creationId xmlns:a16="http://schemas.microsoft.com/office/drawing/2014/main" id="{BC47D5C3-F199-407B-9B6C-31F93F51C17F}"/>
              </a:ext>
            </a:extLst>
          </p:cNvPr>
          <p:cNvSpPr/>
          <p:nvPr/>
        </p:nvSpPr>
        <p:spPr>
          <a:xfrm rot="8143170">
            <a:off x="6991628" y="3078784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893E7CD-2CC0-4C95-8854-38586F0B3E34}"/>
              </a:ext>
            </a:extLst>
          </p:cNvPr>
          <p:cNvSpPr txBox="1"/>
          <p:nvPr/>
        </p:nvSpPr>
        <p:spPr>
          <a:xfrm>
            <a:off x="6964978" y="3308208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9" name="Goccia 18">
            <a:extLst>
              <a:ext uri="{FF2B5EF4-FFF2-40B4-BE49-F238E27FC236}">
                <a16:creationId xmlns:a16="http://schemas.microsoft.com/office/drawing/2014/main" id="{7A927784-2EF7-4D62-B20A-B744F27A6EF3}"/>
              </a:ext>
            </a:extLst>
          </p:cNvPr>
          <p:cNvSpPr/>
          <p:nvPr/>
        </p:nvSpPr>
        <p:spPr>
          <a:xfrm rot="8143170">
            <a:off x="20063890" y="12494288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C902EAEC-AD59-45B9-A0F4-4BB35528F30B}"/>
              </a:ext>
            </a:extLst>
          </p:cNvPr>
          <p:cNvSpPr txBox="1"/>
          <p:nvPr/>
        </p:nvSpPr>
        <p:spPr>
          <a:xfrm>
            <a:off x="20037240" y="12723712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1" name="Goccia 20">
            <a:extLst>
              <a:ext uri="{FF2B5EF4-FFF2-40B4-BE49-F238E27FC236}">
                <a16:creationId xmlns:a16="http://schemas.microsoft.com/office/drawing/2014/main" id="{B3BF54F6-6819-4C8B-95CE-3C457660C452}"/>
              </a:ext>
            </a:extLst>
          </p:cNvPr>
          <p:cNvSpPr/>
          <p:nvPr/>
        </p:nvSpPr>
        <p:spPr>
          <a:xfrm rot="8143170">
            <a:off x="20363993" y="4116789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218D28D5-7A58-4EA5-909C-3F975A1EF665}"/>
              </a:ext>
            </a:extLst>
          </p:cNvPr>
          <p:cNvSpPr txBox="1"/>
          <p:nvPr/>
        </p:nvSpPr>
        <p:spPr>
          <a:xfrm>
            <a:off x="20337343" y="4346213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3" name="Goccia 22">
            <a:extLst>
              <a:ext uri="{FF2B5EF4-FFF2-40B4-BE49-F238E27FC236}">
                <a16:creationId xmlns:a16="http://schemas.microsoft.com/office/drawing/2014/main" id="{4024F1D4-E7CD-4B2C-B4DF-A59B82CBE0F3}"/>
              </a:ext>
            </a:extLst>
          </p:cNvPr>
          <p:cNvSpPr/>
          <p:nvPr/>
        </p:nvSpPr>
        <p:spPr>
          <a:xfrm rot="8143170">
            <a:off x="1664902" y="8498245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DAEBA7A4-D638-4FFD-943E-3E7ED687FCF7}"/>
              </a:ext>
            </a:extLst>
          </p:cNvPr>
          <p:cNvSpPr txBox="1"/>
          <p:nvPr/>
        </p:nvSpPr>
        <p:spPr>
          <a:xfrm>
            <a:off x="1638252" y="8727669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5" name="Goccia 24">
            <a:extLst>
              <a:ext uri="{FF2B5EF4-FFF2-40B4-BE49-F238E27FC236}">
                <a16:creationId xmlns:a16="http://schemas.microsoft.com/office/drawing/2014/main" id="{D26D7415-616A-472F-8B0A-94E0DD7C471D}"/>
              </a:ext>
            </a:extLst>
          </p:cNvPr>
          <p:cNvSpPr/>
          <p:nvPr/>
        </p:nvSpPr>
        <p:spPr>
          <a:xfrm rot="8143170">
            <a:off x="4665773" y="1311254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EA81D298-67E2-48FD-A379-25F92246BE08}"/>
              </a:ext>
            </a:extLst>
          </p:cNvPr>
          <p:cNvSpPr txBox="1"/>
          <p:nvPr/>
        </p:nvSpPr>
        <p:spPr>
          <a:xfrm>
            <a:off x="4639123" y="1540678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7" name="Goccia 26">
            <a:extLst>
              <a:ext uri="{FF2B5EF4-FFF2-40B4-BE49-F238E27FC236}">
                <a16:creationId xmlns:a16="http://schemas.microsoft.com/office/drawing/2014/main" id="{A406C614-E4E7-4CBB-BA01-668D97587FB9}"/>
              </a:ext>
            </a:extLst>
          </p:cNvPr>
          <p:cNvSpPr/>
          <p:nvPr/>
        </p:nvSpPr>
        <p:spPr>
          <a:xfrm rot="8143170">
            <a:off x="15284485" y="12309620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16246260-5D9F-4827-A167-A4E92B98A7FB}"/>
              </a:ext>
            </a:extLst>
          </p:cNvPr>
          <p:cNvSpPr txBox="1"/>
          <p:nvPr/>
        </p:nvSpPr>
        <p:spPr>
          <a:xfrm>
            <a:off x="15257835" y="12539044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9" name="Goccia 28">
            <a:extLst>
              <a:ext uri="{FF2B5EF4-FFF2-40B4-BE49-F238E27FC236}">
                <a16:creationId xmlns:a16="http://schemas.microsoft.com/office/drawing/2014/main" id="{109D83A5-8AB3-44F7-9E17-43844A7F0779}"/>
              </a:ext>
            </a:extLst>
          </p:cNvPr>
          <p:cNvSpPr/>
          <p:nvPr/>
        </p:nvSpPr>
        <p:spPr>
          <a:xfrm rot="8143170">
            <a:off x="8473175" y="4626922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5759B514-8FD5-4847-AA75-77E663C70248}"/>
              </a:ext>
            </a:extLst>
          </p:cNvPr>
          <p:cNvSpPr txBox="1"/>
          <p:nvPr/>
        </p:nvSpPr>
        <p:spPr>
          <a:xfrm>
            <a:off x="8446525" y="4856346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1" name="Goccia 30">
            <a:extLst>
              <a:ext uri="{FF2B5EF4-FFF2-40B4-BE49-F238E27FC236}">
                <a16:creationId xmlns:a16="http://schemas.microsoft.com/office/drawing/2014/main" id="{5FD961E4-2736-4AD6-A961-26BE2D22FFF4}"/>
              </a:ext>
            </a:extLst>
          </p:cNvPr>
          <p:cNvSpPr/>
          <p:nvPr/>
        </p:nvSpPr>
        <p:spPr>
          <a:xfrm rot="8143170">
            <a:off x="11417169" y="6425305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5232BE99-5C4E-4CB7-9A31-B41EA315F924}"/>
              </a:ext>
            </a:extLst>
          </p:cNvPr>
          <p:cNvSpPr txBox="1"/>
          <p:nvPr/>
        </p:nvSpPr>
        <p:spPr>
          <a:xfrm>
            <a:off x="11390519" y="6654729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3" name="Goccia 32">
            <a:extLst>
              <a:ext uri="{FF2B5EF4-FFF2-40B4-BE49-F238E27FC236}">
                <a16:creationId xmlns:a16="http://schemas.microsoft.com/office/drawing/2014/main" id="{777CD90A-5594-456E-B854-9B43EC2EE297}"/>
              </a:ext>
            </a:extLst>
          </p:cNvPr>
          <p:cNvSpPr/>
          <p:nvPr/>
        </p:nvSpPr>
        <p:spPr>
          <a:xfrm rot="8143170">
            <a:off x="9108480" y="516988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B709A96E-60CC-46FF-A266-763400588340}"/>
              </a:ext>
            </a:extLst>
          </p:cNvPr>
          <p:cNvSpPr txBox="1"/>
          <p:nvPr/>
        </p:nvSpPr>
        <p:spPr>
          <a:xfrm>
            <a:off x="9081830" y="746412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5" name="Goccia 34">
            <a:extLst>
              <a:ext uri="{FF2B5EF4-FFF2-40B4-BE49-F238E27FC236}">
                <a16:creationId xmlns:a16="http://schemas.microsoft.com/office/drawing/2014/main" id="{4EC209C8-8940-49A8-9C28-727DEF9D77B5}"/>
              </a:ext>
            </a:extLst>
          </p:cNvPr>
          <p:cNvSpPr/>
          <p:nvPr/>
        </p:nvSpPr>
        <p:spPr>
          <a:xfrm rot="8143170">
            <a:off x="22275555" y="9363498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id="{05B86897-C381-4FA1-BABC-819CD5FA927A}"/>
              </a:ext>
            </a:extLst>
          </p:cNvPr>
          <p:cNvSpPr txBox="1"/>
          <p:nvPr/>
        </p:nvSpPr>
        <p:spPr>
          <a:xfrm>
            <a:off x="22248905" y="9592922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7" name="Goccia 36">
            <a:extLst>
              <a:ext uri="{FF2B5EF4-FFF2-40B4-BE49-F238E27FC236}">
                <a16:creationId xmlns:a16="http://schemas.microsoft.com/office/drawing/2014/main" id="{0155CADC-D610-4C93-B421-DD47FE4F3DBD}"/>
              </a:ext>
            </a:extLst>
          </p:cNvPr>
          <p:cNvSpPr/>
          <p:nvPr/>
        </p:nvSpPr>
        <p:spPr>
          <a:xfrm rot="8143170">
            <a:off x="6128430" y="11473988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AF456705-CC82-4CA1-86A1-C117BBD81C38}"/>
              </a:ext>
            </a:extLst>
          </p:cNvPr>
          <p:cNvSpPr txBox="1"/>
          <p:nvPr/>
        </p:nvSpPr>
        <p:spPr>
          <a:xfrm>
            <a:off x="6101780" y="11703412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9" name="Goccia 38">
            <a:extLst>
              <a:ext uri="{FF2B5EF4-FFF2-40B4-BE49-F238E27FC236}">
                <a16:creationId xmlns:a16="http://schemas.microsoft.com/office/drawing/2014/main" id="{0AC3245F-8280-4A99-8ED5-3C089CCB9E4A}"/>
              </a:ext>
            </a:extLst>
          </p:cNvPr>
          <p:cNvSpPr/>
          <p:nvPr/>
        </p:nvSpPr>
        <p:spPr>
          <a:xfrm rot="8143170">
            <a:off x="13864359" y="4626922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F51FBC22-F54D-450B-84FB-566DF46E5ECE}"/>
              </a:ext>
            </a:extLst>
          </p:cNvPr>
          <p:cNvSpPr txBox="1"/>
          <p:nvPr/>
        </p:nvSpPr>
        <p:spPr>
          <a:xfrm>
            <a:off x="13837709" y="4856346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1" name="Goccia 40">
            <a:extLst>
              <a:ext uri="{FF2B5EF4-FFF2-40B4-BE49-F238E27FC236}">
                <a16:creationId xmlns:a16="http://schemas.microsoft.com/office/drawing/2014/main" id="{139CFC54-997A-4DEB-85E2-CC7BA52D05A4}"/>
              </a:ext>
            </a:extLst>
          </p:cNvPr>
          <p:cNvSpPr/>
          <p:nvPr/>
        </p:nvSpPr>
        <p:spPr>
          <a:xfrm rot="8143170">
            <a:off x="19620972" y="6443911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TextBox 8">
            <a:extLst>
              <a:ext uri="{FF2B5EF4-FFF2-40B4-BE49-F238E27FC236}">
                <a16:creationId xmlns:a16="http://schemas.microsoft.com/office/drawing/2014/main" id="{E49CF52D-836F-4A87-8095-8CB567AF74C1}"/>
              </a:ext>
            </a:extLst>
          </p:cNvPr>
          <p:cNvSpPr txBox="1"/>
          <p:nvPr/>
        </p:nvSpPr>
        <p:spPr>
          <a:xfrm>
            <a:off x="19594322" y="6673335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3" name="Goccia 42">
            <a:extLst>
              <a:ext uri="{FF2B5EF4-FFF2-40B4-BE49-F238E27FC236}">
                <a16:creationId xmlns:a16="http://schemas.microsoft.com/office/drawing/2014/main" id="{6229E650-9A6D-4B3B-9D21-4BE3131C29DD}"/>
              </a:ext>
            </a:extLst>
          </p:cNvPr>
          <p:cNvSpPr/>
          <p:nvPr/>
        </p:nvSpPr>
        <p:spPr>
          <a:xfrm rot="8143170">
            <a:off x="8165875" y="8135493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TextBox 8">
            <a:extLst>
              <a:ext uri="{FF2B5EF4-FFF2-40B4-BE49-F238E27FC236}">
                <a16:creationId xmlns:a16="http://schemas.microsoft.com/office/drawing/2014/main" id="{3BFD0510-112A-42FC-9082-C6B39AA0B302}"/>
              </a:ext>
            </a:extLst>
          </p:cNvPr>
          <p:cNvSpPr txBox="1"/>
          <p:nvPr/>
        </p:nvSpPr>
        <p:spPr>
          <a:xfrm>
            <a:off x="8139225" y="8364917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5" name="Goccia 44">
            <a:extLst>
              <a:ext uri="{FF2B5EF4-FFF2-40B4-BE49-F238E27FC236}">
                <a16:creationId xmlns:a16="http://schemas.microsoft.com/office/drawing/2014/main" id="{E1883582-1320-497F-AB7D-60C411219EED}"/>
              </a:ext>
            </a:extLst>
          </p:cNvPr>
          <p:cNvSpPr/>
          <p:nvPr/>
        </p:nvSpPr>
        <p:spPr>
          <a:xfrm rot="8143170">
            <a:off x="3181125" y="3263449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AE288492-B16D-4FB8-A723-841FAB933488}"/>
              </a:ext>
            </a:extLst>
          </p:cNvPr>
          <p:cNvSpPr txBox="1"/>
          <p:nvPr/>
        </p:nvSpPr>
        <p:spPr>
          <a:xfrm>
            <a:off x="3154475" y="3492873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7" name="Goccia 46">
            <a:extLst>
              <a:ext uri="{FF2B5EF4-FFF2-40B4-BE49-F238E27FC236}">
                <a16:creationId xmlns:a16="http://schemas.microsoft.com/office/drawing/2014/main" id="{E346A5FA-427A-418B-AD7D-78A48C266D56}"/>
              </a:ext>
            </a:extLst>
          </p:cNvPr>
          <p:cNvSpPr/>
          <p:nvPr/>
        </p:nvSpPr>
        <p:spPr>
          <a:xfrm rot="8143170">
            <a:off x="15744057" y="7012391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TextBox 8">
            <a:extLst>
              <a:ext uri="{FF2B5EF4-FFF2-40B4-BE49-F238E27FC236}">
                <a16:creationId xmlns:a16="http://schemas.microsoft.com/office/drawing/2014/main" id="{A15561D7-5A83-46F5-BABD-333B4E172E58}"/>
              </a:ext>
            </a:extLst>
          </p:cNvPr>
          <p:cNvSpPr txBox="1"/>
          <p:nvPr/>
        </p:nvSpPr>
        <p:spPr>
          <a:xfrm>
            <a:off x="15717407" y="7241815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9" name="Goccia 48">
            <a:extLst>
              <a:ext uri="{FF2B5EF4-FFF2-40B4-BE49-F238E27FC236}">
                <a16:creationId xmlns:a16="http://schemas.microsoft.com/office/drawing/2014/main" id="{76112ACE-5E12-4586-B249-88976B712AF2}"/>
              </a:ext>
            </a:extLst>
          </p:cNvPr>
          <p:cNvSpPr/>
          <p:nvPr/>
        </p:nvSpPr>
        <p:spPr>
          <a:xfrm rot="8143170">
            <a:off x="12834318" y="9680485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TextBox 8">
            <a:extLst>
              <a:ext uri="{FF2B5EF4-FFF2-40B4-BE49-F238E27FC236}">
                <a16:creationId xmlns:a16="http://schemas.microsoft.com/office/drawing/2014/main" id="{264988E4-956D-4B0E-89EE-B2A0DA76183D}"/>
              </a:ext>
            </a:extLst>
          </p:cNvPr>
          <p:cNvSpPr txBox="1"/>
          <p:nvPr/>
        </p:nvSpPr>
        <p:spPr>
          <a:xfrm>
            <a:off x="12807668" y="9909909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1" name="Goccia 50">
            <a:extLst>
              <a:ext uri="{FF2B5EF4-FFF2-40B4-BE49-F238E27FC236}">
                <a16:creationId xmlns:a16="http://schemas.microsoft.com/office/drawing/2014/main" id="{BF86F8CA-29A3-4A38-A870-567DA65250BD}"/>
              </a:ext>
            </a:extLst>
          </p:cNvPr>
          <p:cNvSpPr/>
          <p:nvPr/>
        </p:nvSpPr>
        <p:spPr>
          <a:xfrm rot="8143170">
            <a:off x="9503214" y="11135452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TextBox 8">
            <a:extLst>
              <a:ext uri="{FF2B5EF4-FFF2-40B4-BE49-F238E27FC236}">
                <a16:creationId xmlns:a16="http://schemas.microsoft.com/office/drawing/2014/main" id="{569C86AD-3BC8-4714-BE12-CA6EDF346CA0}"/>
              </a:ext>
            </a:extLst>
          </p:cNvPr>
          <p:cNvSpPr txBox="1"/>
          <p:nvPr/>
        </p:nvSpPr>
        <p:spPr>
          <a:xfrm>
            <a:off x="9476564" y="11364876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3" name="Goccia 52">
            <a:extLst>
              <a:ext uri="{FF2B5EF4-FFF2-40B4-BE49-F238E27FC236}">
                <a16:creationId xmlns:a16="http://schemas.microsoft.com/office/drawing/2014/main" id="{05548E6B-0124-428E-9DD2-5E2453427F61}"/>
              </a:ext>
            </a:extLst>
          </p:cNvPr>
          <p:cNvSpPr/>
          <p:nvPr/>
        </p:nvSpPr>
        <p:spPr>
          <a:xfrm rot="8143170">
            <a:off x="17554937" y="10259752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TextBox 8">
            <a:extLst>
              <a:ext uri="{FF2B5EF4-FFF2-40B4-BE49-F238E27FC236}">
                <a16:creationId xmlns:a16="http://schemas.microsoft.com/office/drawing/2014/main" id="{8C5A415C-F90A-4541-8D77-303DF6B3590E}"/>
              </a:ext>
            </a:extLst>
          </p:cNvPr>
          <p:cNvSpPr txBox="1"/>
          <p:nvPr/>
        </p:nvSpPr>
        <p:spPr>
          <a:xfrm>
            <a:off x="17528287" y="10489176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5" name="Goccia 54">
            <a:extLst>
              <a:ext uri="{FF2B5EF4-FFF2-40B4-BE49-F238E27FC236}">
                <a16:creationId xmlns:a16="http://schemas.microsoft.com/office/drawing/2014/main" id="{564175C1-0F96-4D74-9EF6-A8CEC8D5D97D}"/>
              </a:ext>
            </a:extLst>
          </p:cNvPr>
          <p:cNvSpPr/>
          <p:nvPr/>
        </p:nvSpPr>
        <p:spPr>
          <a:xfrm rot="8143170">
            <a:off x="4809977" y="9093401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TextBox 8">
            <a:extLst>
              <a:ext uri="{FF2B5EF4-FFF2-40B4-BE49-F238E27FC236}">
                <a16:creationId xmlns:a16="http://schemas.microsoft.com/office/drawing/2014/main" id="{4ABAF1FD-0F5D-4AB3-B81D-0BEBECA8825E}"/>
              </a:ext>
            </a:extLst>
          </p:cNvPr>
          <p:cNvSpPr txBox="1"/>
          <p:nvPr/>
        </p:nvSpPr>
        <p:spPr>
          <a:xfrm>
            <a:off x="4783327" y="9322825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7" name="Goccia 56">
            <a:extLst>
              <a:ext uri="{FF2B5EF4-FFF2-40B4-BE49-F238E27FC236}">
                <a16:creationId xmlns:a16="http://schemas.microsoft.com/office/drawing/2014/main" id="{F2186F5C-8C5B-42F1-9131-2D7F732FDBFD}"/>
              </a:ext>
            </a:extLst>
          </p:cNvPr>
          <p:cNvSpPr/>
          <p:nvPr/>
        </p:nvSpPr>
        <p:spPr>
          <a:xfrm rot="8143170">
            <a:off x="4954184" y="5838221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TextBox 8">
            <a:extLst>
              <a:ext uri="{FF2B5EF4-FFF2-40B4-BE49-F238E27FC236}">
                <a16:creationId xmlns:a16="http://schemas.microsoft.com/office/drawing/2014/main" id="{C33F7003-5454-406C-BABD-35FC54D3E2E9}"/>
              </a:ext>
            </a:extLst>
          </p:cNvPr>
          <p:cNvSpPr txBox="1"/>
          <p:nvPr/>
        </p:nvSpPr>
        <p:spPr>
          <a:xfrm>
            <a:off x="4927534" y="6067645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59" name="Goccia 58">
            <a:extLst>
              <a:ext uri="{FF2B5EF4-FFF2-40B4-BE49-F238E27FC236}">
                <a16:creationId xmlns:a16="http://schemas.microsoft.com/office/drawing/2014/main" id="{304A24B7-2C08-4D78-AF31-F13C16493D93}"/>
              </a:ext>
            </a:extLst>
          </p:cNvPr>
          <p:cNvSpPr/>
          <p:nvPr/>
        </p:nvSpPr>
        <p:spPr>
          <a:xfrm rot="8143170">
            <a:off x="2062536" y="5543173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TextBox 8">
            <a:extLst>
              <a:ext uri="{FF2B5EF4-FFF2-40B4-BE49-F238E27FC236}">
                <a16:creationId xmlns:a16="http://schemas.microsoft.com/office/drawing/2014/main" id="{707E9475-9682-4AA1-BF26-539E1ADBA97C}"/>
              </a:ext>
            </a:extLst>
          </p:cNvPr>
          <p:cNvSpPr txBox="1"/>
          <p:nvPr/>
        </p:nvSpPr>
        <p:spPr>
          <a:xfrm>
            <a:off x="2035886" y="5772597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1" name="Goccia 60">
            <a:extLst>
              <a:ext uri="{FF2B5EF4-FFF2-40B4-BE49-F238E27FC236}">
                <a16:creationId xmlns:a16="http://schemas.microsoft.com/office/drawing/2014/main" id="{4F50311E-44F0-4CD6-AEC6-C2919257D0CB}"/>
              </a:ext>
            </a:extLst>
          </p:cNvPr>
          <p:cNvSpPr/>
          <p:nvPr/>
        </p:nvSpPr>
        <p:spPr>
          <a:xfrm rot="8143170">
            <a:off x="11461853" y="2203135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TextBox 8">
            <a:extLst>
              <a:ext uri="{FF2B5EF4-FFF2-40B4-BE49-F238E27FC236}">
                <a16:creationId xmlns:a16="http://schemas.microsoft.com/office/drawing/2014/main" id="{35D842C6-D2EC-4E10-8755-0BF70767F285}"/>
              </a:ext>
            </a:extLst>
          </p:cNvPr>
          <p:cNvSpPr txBox="1"/>
          <p:nvPr/>
        </p:nvSpPr>
        <p:spPr>
          <a:xfrm>
            <a:off x="11435203" y="2432559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3" name="Goccia 62">
            <a:extLst>
              <a:ext uri="{FF2B5EF4-FFF2-40B4-BE49-F238E27FC236}">
                <a16:creationId xmlns:a16="http://schemas.microsoft.com/office/drawing/2014/main" id="{319E3F89-97A3-4183-8EDA-3B844ECF1CA2}"/>
              </a:ext>
            </a:extLst>
          </p:cNvPr>
          <p:cNvSpPr/>
          <p:nvPr/>
        </p:nvSpPr>
        <p:spPr>
          <a:xfrm rot="8143170">
            <a:off x="17112019" y="3215155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TextBox 8">
            <a:extLst>
              <a:ext uri="{FF2B5EF4-FFF2-40B4-BE49-F238E27FC236}">
                <a16:creationId xmlns:a16="http://schemas.microsoft.com/office/drawing/2014/main" id="{1E63237B-3851-4933-9D73-2329F764D3B7}"/>
              </a:ext>
            </a:extLst>
          </p:cNvPr>
          <p:cNvSpPr txBox="1"/>
          <p:nvPr/>
        </p:nvSpPr>
        <p:spPr>
          <a:xfrm>
            <a:off x="17085369" y="3444579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5" name="Goccia 64">
            <a:extLst>
              <a:ext uri="{FF2B5EF4-FFF2-40B4-BE49-F238E27FC236}">
                <a16:creationId xmlns:a16="http://schemas.microsoft.com/office/drawing/2014/main" id="{984161E2-24E9-466B-869D-98A01E85F1BD}"/>
              </a:ext>
            </a:extLst>
          </p:cNvPr>
          <p:cNvSpPr/>
          <p:nvPr/>
        </p:nvSpPr>
        <p:spPr>
          <a:xfrm rot="8143170">
            <a:off x="14110238" y="701652"/>
            <a:ext cx="832534" cy="828177"/>
          </a:xfrm>
          <a:prstGeom prst="teardrop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TextBox 8">
            <a:extLst>
              <a:ext uri="{FF2B5EF4-FFF2-40B4-BE49-F238E27FC236}">
                <a16:creationId xmlns:a16="http://schemas.microsoft.com/office/drawing/2014/main" id="{6CBF211B-0A57-438B-AB7C-A118C140742C}"/>
              </a:ext>
            </a:extLst>
          </p:cNvPr>
          <p:cNvSpPr txBox="1"/>
          <p:nvPr/>
        </p:nvSpPr>
        <p:spPr>
          <a:xfrm>
            <a:off x="14083588" y="931076"/>
            <a:ext cx="885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Raleway Black" panose="020B0A03030101060003" pitchFamily="34" charset="0"/>
              </a:rPr>
              <a:t>FEDE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7" name="Segnaposto numero diapositiva 1">
            <a:extLst>
              <a:ext uri="{FF2B5EF4-FFF2-40B4-BE49-F238E27FC236}">
                <a16:creationId xmlns:a16="http://schemas.microsoft.com/office/drawing/2014/main" id="{B5A7E9C6-92DE-4D7E-B1FD-FFA7B1588BE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2168297" y="1604572"/>
            <a:ext cx="2221297" cy="1664412"/>
          </a:xfrm>
        </p:spPr>
        <p:txBody>
          <a:bodyPr/>
          <a:lstStyle/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14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71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BF0D6D1-3850-47E1-86C5-A690A82DA73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012337" y="1601416"/>
            <a:ext cx="2365313" cy="1800200"/>
          </a:xfrm>
        </p:spPr>
        <p:txBody>
          <a:bodyPr/>
          <a:lstStyle/>
          <a:p>
            <a:fld id="{5D3A004F-2493-4BCC-BECF-C0616F9350EE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E727F0BD-6ACE-4CC8-8FCD-75854BDFD016}"/>
              </a:ext>
            </a:extLst>
          </p:cNvPr>
          <p:cNvSpPr txBox="1"/>
          <p:nvPr/>
        </p:nvSpPr>
        <p:spPr>
          <a:xfrm>
            <a:off x="3612991" y="309690"/>
            <a:ext cx="1447543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Raleway Black" panose="020B0A03030101060003" pitchFamily="34" charset="0"/>
              </a:rPr>
              <a:t>E</a:t>
            </a:r>
            <a:r>
              <a:rPr lang="en-US" sz="13800" b="1" dirty="0">
                <a:solidFill>
                  <a:schemeClr val="accent5"/>
                </a:solidFill>
                <a:latin typeface="Raleway Black" panose="020B0A03030101060003" pitchFamily="34" charset="0"/>
              </a:rPr>
              <a:t>Q</a:t>
            </a:r>
            <a:r>
              <a:rPr lang="en-US" sz="13800" b="1" dirty="0">
                <a:solidFill>
                  <a:schemeClr val="accent6"/>
                </a:solidFill>
                <a:latin typeface="Raleway Black" panose="020B0A03030101060003" pitchFamily="34" charset="0"/>
              </a:rPr>
              <a:t>U</a:t>
            </a:r>
            <a:r>
              <a:rPr lang="en-US" sz="13800" b="1" dirty="0">
                <a:solidFill>
                  <a:srgbClr val="7030A0"/>
                </a:solidFill>
                <a:latin typeface="Raleway Black" panose="020B0A03030101060003" pitchFamily="34" charset="0"/>
              </a:rPr>
              <a:t>I</a:t>
            </a:r>
            <a:r>
              <a:rPr lang="en-US" sz="13800" b="1" dirty="0">
                <a:solidFill>
                  <a:srgbClr val="00B050"/>
                </a:solidFill>
                <a:latin typeface="Raleway Black" panose="020B0A03030101060003" pitchFamily="34" charset="0"/>
              </a:rPr>
              <a:t>P</a:t>
            </a:r>
            <a:r>
              <a:rPr lang="en-US" sz="13800" b="1" dirty="0">
                <a:solidFill>
                  <a:srgbClr val="FFFF00"/>
                </a:solidFill>
                <a:latin typeface="Raleway Black" panose="020B0A03030101060003" pitchFamily="34" charset="0"/>
              </a:rPr>
              <a:t>E </a:t>
            </a:r>
            <a:r>
              <a:rPr lang="en-US" sz="8800" b="1" dirty="0">
                <a:solidFill>
                  <a:srgbClr val="00B0F0"/>
                </a:solidFill>
                <a:latin typeface="Raleway Black" panose="020B0A03030101060003" pitchFamily="34" charset="0"/>
              </a:rPr>
              <a:t>d</a:t>
            </a:r>
            <a:r>
              <a:rPr lang="en-US" sz="8800" b="1" dirty="0">
                <a:solidFill>
                  <a:schemeClr val="accent5"/>
                </a:solidFill>
                <a:latin typeface="Raleway Black" panose="020B0A03030101060003" pitchFamily="34" charset="0"/>
              </a:rPr>
              <a:t>i</a:t>
            </a:r>
            <a:r>
              <a:rPr lang="en-US" sz="8800" b="1" dirty="0">
                <a:solidFill>
                  <a:srgbClr val="FFFF00"/>
                </a:solidFill>
                <a:latin typeface="Raleway Black" panose="020B0A03030101060003" pitchFamily="34" charset="0"/>
              </a:rPr>
              <a:t> </a:t>
            </a:r>
            <a:r>
              <a:rPr lang="en-US" sz="8800" b="1" dirty="0" err="1">
                <a:solidFill>
                  <a:schemeClr val="accent6"/>
                </a:solidFill>
                <a:latin typeface="Raleway Black" panose="020B0A03030101060003" pitchFamily="34" charset="0"/>
              </a:rPr>
              <a:t>r</a:t>
            </a:r>
            <a:r>
              <a:rPr lang="en-US" sz="8800" b="1" dirty="0" err="1">
                <a:solidFill>
                  <a:srgbClr val="7030A0"/>
                </a:solidFill>
                <a:latin typeface="Raleway Black" panose="020B0A03030101060003" pitchFamily="34" charset="0"/>
              </a:rPr>
              <a:t>i</a:t>
            </a:r>
            <a:r>
              <a:rPr lang="en-US" sz="8800" b="1" dirty="0" err="1">
                <a:solidFill>
                  <a:srgbClr val="00B050"/>
                </a:solidFill>
                <a:latin typeface="Raleway Black" panose="020B0A03030101060003" pitchFamily="34" charset="0"/>
              </a:rPr>
              <a:t>f</a:t>
            </a:r>
            <a:r>
              <a:rPr lang="en-US" sz="8800" b="1" dirty="0" err="1">
                <a:solidFill>
                  <a:srgbClr val="FFFF00"/>
                </a:solidFill>
                <a:latin typeface="Raleway Black" panose="020B0A03030101060003" pitchFamily="34" charset="0"/>
              </a:rPr>
              <a:t>l</a:t>
            </a:r>
            <a:r>
              <a:rPr lang="en-US" sz="8800" b="1" dirty="0" err="1">
                <a:solidFill>
                  <a:srgbClr val="00AEEF"/>
                </a:solidFill>
                <a:latin typeface="Raleway Black" panose="020B0A03030101060003" pitchFamily="34" charset="0"/>
              </a:rPr>
              <a:t>e</a:t>
            </a:r>
            <a:r>
              <a:rPr lang="en-US" sz="8800" b="1" dirty="0" err="1">
                <a:solidFill>
                  <a:schemeClr val="accent5"/>
                </a:solidFill>
                <a:latin typeface="Raleway Black" panose="020B0A03030101060003" pitchFamily="34" charset="0"/>
              </a:rPr>
              <a:t>s</a:t>
            </a:r>
            <a:r>
              <a:rPr lang="en-US" sz="8800" b="1" dirty="0" err="1">
                <a:solidFill>
                  <a:schemeClr val="accent4"/>
                </a:solidFill>
                <a:latin typeface="Raleway Black" panose="020B0A03030101060003" pitchFamily="34" charset="0"/>
              </a:rPr>
              <a:t>s</a:t>
            </a:r>
            <a:r>
              <a:rPr lang="en-US" sz="8800" b="1" dirty="0" err="1">
                <a:solidFill>
                  <a:srgbClr val="00B050"/>
                </a:solidFill>
                <a:latin typeface="Raleway Black" panose="020B0A03030101060003" pitchFamily="34" charset="0"/>
              </a:rPr>
              <a:t>i</a:t>
            </a:r>
            <a:r>
              <a:rPr lang="en-US" sz="8800" b="1" dirty="0" err="1">
                <a:solidFill>
                  <a:srgbClr val="FFFF00"/>
                </a:solidFill>
                <a:latin typeface="Raleway Black" panose="020B0A03030101060003" pitchFamily="34" charset="0"/>
              </a:rPr>
              <a:t>o</a:t>
            </a:r>
            <a:r>
              <a:rPr lang="en-US" sz="8800" b="1" dirty="0" err="1">
                <a:solidFill>
                  <a:srgbClr val="00AEEF"/>
                </a:solidFill>
                <a:latin typeface="Raleway Black" panose="020B0A03030101060003" pitchFamily="34" charset="0"/>
              </a:rPr>
              <a:t>n</a:t>
            </a:r>
            <a:r>
              <a:rPr lang="en-US" sz="8800" b="1" dirty="0" err="1">
                <a:solidFill>
                  <a:schemeClr val="accent5"/>
                </a:solidFill>
                <a:latin typeface="Raleway Black" panose="020B0A03030101060003" pitchFamily="34" charset="0"/>
              </a:rPr>
              <a:t>e</a:t>
            </a:r>
            <a:r>
              <a:rPr lang="en-US" sz="8800" b="1" dirty="0">
                <a:latin typeface="Raleway Black" panose="020B0A03030101060003" pitchFamily="34" charset="0"/>
              </a:rPr>
              <a:t> </a:t>
            </a:r>
            <a:endParaRPr lang="en-US" sz="13800" dirty="0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1FE82063-2D20-4796-9DDE-4832D2AA8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900" y="2589753"/>
            <a:ext cx="1567705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03FBD04D-E8F7-4704-9911-612C51F4EDD6}"/>
              </a:ext>
            </a:extLst>
          </p:cNvPr>
          <p:cNvSpPr txBox="1"/>
          <p:nvPr/>
        </p:nvSpPr>
        <p:spPr>
          <a:xfrm>
            <a:off x="4963991" y="5198510"/>
            <a:ext cx="6082533" cy="522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Identità</a:t>
            </a:r>
            <a:r>
              <a:rPr lang="en-US" sz="2800" b="1" dirty="0"/>
              <a:t> </a:t>
            </a:r>
            <a:r>
              <a:rPr lang="en-US" sz="2800" b="1" dirty="0" err="1"/>
              <a:t>dell’Animatore</a:t>
            </a:r>
            <a:r>
              <a:rPr lang="en-US" sz="2800" b="1" dirty="0"/>
              <a:t> </a:t>
            </a:r>
            <a:r>
              <a:rPr lang="en-US" sz="2800" b="1" dirty="0" err="1"/>
              <a:t>Spirituale</a:t>
            </a:r>
            <a:r>
              <a:rPr lang="en-GB" sz="2800" dirty="0"/>
              <a:t> 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436BF020-555B-4CA4-9176-EAEB0FF48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401" y="4685299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7DB017FC-B080-421A-877E-AAC6C5D8E25C}"/>
              </a:ext>
            </a:extLst>
          </p:cNvPr>
          <p:cNvSpPr txBox="1"/>
          <p:nvPr/>
        </p:nvSpPr>
        <p:spPr>
          <a:xfrm>
            <a:off x="4963992" y="2963772"/>
            <a:ext cx="6082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ADMA - </a:t>
            </a:r>
            <a:r>
              <a:rPr lang="en-US" sz="2800" b="1" dirty="0" err="1"/>
              <a:t>Associazione</a:t>
            </a:r>
            <a:r>
              <a:rPr lang="en-US" sz="2800" b="1" dirty="0"/>
              <a:t> di Maria </a:t>
            </a:r>
            <a:r>
              <a:rPr lang="en-US" sz="2800" b="1" dirty="0" err="1"/>
              <a:t>Ausiliatrice</a:t>
            </a:r>
            <a:r>
              <a:rPr lang="en-US" sz="2800" b="1" dirty="0"/>
              <a:t> </a:t>
            </a:r>
          </a:p>
        </p:txBody>
      </p:sp>
      <p:sp>
        <p:nvSpPr>
          <p:cNvPr id="22" name="Rectangle 11">
            <a:extLst>
              <a:ext uri="{FF2B5EF4-FFF2-40B4-BE49-F238E27FC236}">
                <a16:creationId xmlns:a16="http://schemas.microsoft.com/office/drawing/2014/main" id="{C178170B-F953-408C-BCC7-DEC55038D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401" y="6780845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</a:p>
        </p:txBody>
      </p:sp>
      <p:sp>
        <p:nvSpPr>
          <p:cNvPr id="23" name="TextBox 24">
            <a:extLst>
              <a:ext uri="{FF2B5EF4-FFF2-40B4-BE49-F238E27FC236}">
                <a16:creationId xmlns:a16="http://schemas.microsoft.com/office/drawing/2014/main" id="{9A36E315-6E77-49C4-BA70-BED51172FED2}"/>
              </a:ext>
            </a:extLst>
          </p:cNvPr>
          <p:cNvSpPr txBox="1"/>
          <p:nvPr/>
        </p:nvSpPr>
        <p:spPr>
          <a:xfrm>
            <a:off x="5006327" y="7368846"/>
            <a:ext cx="5468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Formazione</a:t>
            </a:r>
            <a:r>
              <a:rPr lang="en-US" sz="2800" b="1" dirty="0"/>
              <a:t> </a:t>
            </a:r>
            <a:r>
              <a:rPr lang="en-US" sz="2800" b="1" dirty="0" err="1"/>
              <a:t>Iniziale</a:t>
            </a:r>
            <a:r>
              <a:rPr lang="en-US" sz="2800" b="1" dirty="0"/>
              <a:t> </a:t>
            </a:r>
            <a:r>
              <a:rPr lang="en-US" sz="2800" i="1" dirty="0"/>
              <a:t>(</a:t>
            </a:r>
            <a:r>
              <a:rPr lang="en-US" sz="2800" i="1" dirty="0" err="1"/>
              <a:t>Candidati</a:t>
            </a:r>
            <a:r>
              <a:rPr lang="en-US" sz="2800" i="1" dirty="0"/>
              <a:t>) </a:t>
            </a: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C318569A-A031-4ED5-9159-41DC9AA75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6821" y="8918892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0B1FCE72-C021-4189-9EBD-24C9EB2A7D6A}"/>
              </a:ext>
            </a:extLst>
          </p:cNvPr>
          <p:cNvSpPr txBox="1"/>
          <p:nvPr/>
        </p:nvSpPr>
        <p:spPr>
          <a:xfrm>
            <a:off x="4999108" y="9525146"/>
            <a:ext cx="525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Formazione</a:t>
            </a:r>
            <a:r>
              <a:rPr lang="en-US" sz="2800" b="1" dirty="0"/>
              <a:t> </a:t>
            </a:r>
            <a:r>
              <a:rPr lang="en-US" sz="2800" b="1" dirty="0" err="1"/>
              <a:t>Consigli</a:t>
            </a:r>
            <a:r>
              <a:rPr lang="en-US" sz="2800" b="1" dirty="0"/>
              <a:t> </a:t>
            </a:r>
            <a:r>
              <a:rPr lang="en-US" sz="2800" b="1" dirty="0" err="1"/>
              <a:t>Locali</a:t>
            </a:r>
            <a:endParaRPr lang="en-GB" sz="2800" dirty="0"/>
          </a:p>
        </p:txBody>
      </p:sp>
      <p:sp>
        <p:nvSpPr>
          <p:cNvPr id="28" name="Oval 7">
            <a:extLst>
              <a:ext uri="{FF2B5EF4-FFF2-40B4-BE49-F238E27FC236}">
                <a16:creationId xmlns:a16="http://schemas.microsoft.com/office/drawing/2014/main" id="{A720871B-A753-4905-AA4E-84ED8F522289}"/>
              </a:ext>
            </a:extLst>
          </p:cNvPr>
          <p:cNvSpPr/>
          <p:nvPr/>
        </p:nvSpPr>
        <p:spPr>
          <a:xfrm>
            <a:off x="2414595" y="3179670"/>
            <a:ext cx="522312" cy="522312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41">
            <a:extLst>
              <a:ext uri="{FF2B5EF4-FFF2-40B4-BE49-F238E27FC236}">
                <a16:creationId xmlns:a16="http://schemas.microsoft.com/office/drawing/2014/main" id="{B3A14B3E-66B2-47B8-ABB4-F1355E9B95B0}"/>
              </a:ext>
            </a:extLst>
          </p:cNvPr>
          <p:cNvSpPr/>
          <p:nvPr/>
        </p:nvSpPr>
        <p:spPr>
          <a:xfrm>
            <a:off x="2435506" y="5228575"/>
            <a:ext cx="522312" cy="522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42">
            <a:extLst>
              <a:ext uri="{FF2B5EF4-FFF2-40B4-BE49-F238E27FC236}">
                <a16:creationId xmlns:a16="http://schemas.microsoft.com/office/drawing/2014/main" id="{2434E780-7B92-43CC-A594-93E281A12A5F}"/>
              </a:ext>
            </a:extLst>
          </p:cNvPr>
          <p:cNvSpPr/>
          <p:nvPr/>
        </p:nvSpPr>
        <p:spPr>
          <a:xfrm>
            <a:off x="2430521" y="7383928"/>
            <a:ext cx="522312" cy="5223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43">
            <a:extLst>
              <a:ext uri="{FF2B5EF4-FFF2-40B4-BE49-F238E27FC236}">
                <a16:creationId xmlns:a16="http://schemas.microsoft.com/office/drawing/2014/main" id="{BD956EFF-69C1-4CBE-B6F8-801724CA7ADB}"/>
              </a:ext>
            </a:extLst>
          </p:cNvPr>
          <p:cNvSpPr/>
          <p:nvPr/>
        </p:nvSpPr>
        <p:spPr>
          <a:xfrm>
            <a:off x="2406242" y="9508359"/>
            <a:ext cx="522312" cy="5223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11">
            <a:extLst>
              <a:ext uri="{FF2B5EF4-FFF2-40B4-BE49-F238E27FC236}">
                <a16:creationId xmlns:a16="http://schemas.microsoft.com/office/drawing/2014/main" id="{2F27D607-9926-4937-B741-8E2D9EDBD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833" y="11001374"/>
            <a:ext cx="1567705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05</a:t>
            </a:r>
          </a:p>
        </p:txBody>
      </p:sp>
      <p:sp>
        <p:nvSpPr>
          <p:cNvPr id="49" name="TextBox 15">
            <a:extLst>
              <a:ext uri="{FF2B5EF4-FFF2-40B4-BE49-F238E27FC236}">
                <a16:creationId xmlns:a16="http://schemas.microsoft.com/office/drawing/2014/main" id="{1E585AB6-7DAC-4F84-942D-0D2DBED2CE82}"/>
              </a:ext>
            </a:extLst>
          </p:cNvPr>
          <p:cNvSpPr txBox="1"/>
          <p:nvPr/>
        </p:nvSpPr>
        <p:spPr>
          <a:xfrm>
            <a:off x="5015041" y="11590382"/>
            <a:ext cx="488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Iniziare</a:t>
            </a:r>
            <a:r>
              <a:rPr lang="en-US" sz="2800" b="1" dirty="0"/>
              <a:t> ADMA da capo</a:t>
            </a:r>
            <a:endParaRPr lang="en-GB" sz="2800" dirty="0"/>
          </a:p>
        </p:txBody>
      </p:sp>
      <p:sp>
        <p:nvSpPr>
          <p:cNvPr id="50" name="Rectangle 11">
            <a:extLst>
              <a:ext uri="{FF2B5EF4-FFF2-40B4-BE49-F238E27FC236}">
                <a16:creationId xmlns:a16="http://schemas.microsoft.com/office/drawing/2014/main" id="{697BFFBB-C1D0-44B0-B47E-356A45C061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4464" y="2529113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06</a:t>
            </a:r>
          </a:p>
        </p:txBody>
      </p:sp>
      <p:sp>
        <p:nvSpPr>
          <p:cNvPr id="51" name="TextBox 22">
            <a:extLst>
              <a:ext uri="{FF2B5EF4-FFF2-40B4-BE49-F238E27FC236}">
                <a16:creationId xmlns:a16="http://schemas.microsoft.com/office/drawing/2014/main" id="{C70AB7AD-F0BE-4B3A-A389-A710CA5D54E8}"/>
              </a:ext>
            </a:extLst>
          </p:cNvPr>
          <p:cNvSpPr txBox="1"/>
          <p:nvPr/>
        </p:nvSpPr>
        <p:spPr>
          <a:xfrm>
            <a:off x="14501171" y="3073820"/>
            <a:ext cx="66844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ADMA – Giovani – </a:t>
            </a:r>
            <a:r>
              <a:rPr lang="en-US" sz="2800" b="1" dirty="0" err="1"/>
              <a:t>Pastorale</a:t>
            </a:r>
            <a:r>
              <a:rPr lang="en-US" sz="2800" b="1" dirty="0"/>
              <a:t> </a:t>
            </a:r>
            <a:r>
              <a:rPr lang="en-US" sz="2800" b="1" dirty="0" err="1"/>
              <a:t>Giovanile</a:t>
            </a:r>
            <a:endParaRPr lang="en-US" sz="2800" b="1" dirty="0"/>
          </a:p>
          <a:p>
            <a:r>
              <a:rPr lang="en-US" sz="2800" i="1" dirty="0"/>
              <a:t>(</a:t>
            </a:r>
            <a:r>
              <a:rPr lang="en-US" sz="2800" i="1" dirty="0" err="1"/>
              <a:t>Ringiovanimento</a:t>
            </a:r>
            <a:r>
              <a:rPr lang="en-US" sz="2800" i="1" dirty="0"/>
              <a:t> dell’ ADMA)</a:t>
            </a:r>
            <a:r>
              <a:rPr lang="en-US" sz="2800" b="1" dirty="0"/>
              <a:t> </a:t>
            </a:r>
          </a:p>
        </p:txBody>
      </p:sp>
      <p:sp>
        <p:nvSpPr>
          <p:cNvPr id="52" name="Rectangle 11">
            <a:extLst>
              <a:ext uri="{FF2B5EF4-FFF2-40B4-BE49-F238E27FC236}">
                <a16:creationId xmlns:a16="http://schemas.microsoft.com/office/drawing/2014/main" id="{175B9054-B639-45CB-B635-CE222238F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4464" y="4624659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07</a:t>
            </a:r>
          </a:p>
        </p:txBody>
      </p:sp>
      <p:sp>
        <p:nvSpPr>
          <p:cNvPr id="53" name="TextBox 24">
            <a:extLst>
              <a:ext uri="{FF2B5EF4-FFF2-40B4-BE49-F238E27FC236}">
                <a16:creationId xmlns:a16="http://schemas.microsoft.com/office/drawing/2014/main" id="{1B38A0D0-F74D-422E-9640-E9F89AB892B9}"/>
              </a:ext>
            </a:extLst>
          </p:cNvPr>
          <p:cNvSpPr txBox="1"/>
          <p:nvPr/>
        </p:nvSpPr>
        <p:spPr>
          <a:xfrm>
            <a:off x="14501171" y="5230260"/>
            <a:ext cx="8412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Congressi</a:t>
            </a:r>
            <a:r>
              <a:rPr lang="en-US" sz="2800" b="1" dirty="0"/>
              <a:t> </a:t>
            </a:r>
            <a:r>
              <a:rPr lang="en-US" sz="2800" b="1" dirty="0" err="1"/>
              <a:t>Internazionali</a:t>
            </a:r>
            <a:r>
              <a:rPr lang="en-US" sz="2800" b="1" dirty="0"/>
              <a:t> di MA</a:t>
            </a:r>
          </a:p>
          <a:p>
            <a:r>
              <a:rPr lang="en-US" sz="2800" i="1" dirty="0" err="1"/>
              <a:t>Livelli</a:t>
            </a:r>
            <a:r>
              <a:rPr lang="en-US" sz="2800" i="1" dirty="0"/>
              <a:t> </a:t>
            </a:r>
            <a:r>
              <a:rPr lang="en-US" sz="2800" i="1" dirty="0" err="1"/>
              <a:t>dell’organizzazione</a:t>
            </a:r>
            <a:r>
              <a:rPr lang="en-US" sz="2800" i="1" dirty="0"/>
              <a:t> </a:t>
            </a:r>
            <a:r>
              <a:rPr lang="en-US" sz="2800" i="1" dirty="0" err="1"/>
              <a:t>dell’ADMA</a:t>
            </a:r>
            <a:endParaRPr lang="en-US" sz="2800" i="1" dirty="0"/>
          </a:p>
        </p:txBody>
      </p:sp>
      <p:sp>
        <p:nvSpPr>
          <p:cNvPr id="54" name="Rectangle 11">
            <a:extLst>
              <a:ext uri="{FF2B5EF4-FFF2-40B4-BE49-F238E27FC236}">
                <a16:creationId xmlns:a16="http://schemas.microsoft.com/office/drawing/2014/main" id="{A9D48230-F802-470E-914D-3DDD7D0FAA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8884" y="6762706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08</a:t>
            </a:r>
          </a:p>
        </p:txBody>
      </p:sp>
      <p:sp>
        <p:nvSpPr>
          <p:cNvPr id="55" name="TextBox 26">
            <a:extLst>
              <a:ext uri="{FF2B5EF4-FFF2-40B4-BE49-F238E27FC236}">
                <a16:creationId xmlns:a16="http://schemas.microsoft.com/office/drawing/2014/main" id="{B11EFD97-19FD-4294-A6A3-856CCA29DEEF}"/>
              </a:ext>
            </a:extLst>
          </p:cNvPr>
          <p:cNvSpPr txBox="1"/>
          <p:nvPr/>
        </p:nvSpPr>
        <p:spPr>
          <a:xfrm>
            <a:off x="14501170" y="7122756"/>
            <a:ext cx="8412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ADMA – </a:t>
            </a:r>
            <a:r>
              <a:rPr lang="en-US" sz="2800" b="1" dirty="0" err="1"/>
              <a:t>Missione</a:t>
            </a:r>
            <a:r>
              <a:rPr lang="en-US" sz="2800" b="1" dirty="0"/>
              <a:t> – </a:t>
            </a:r>
            <a:r>
              <a:rPr lang="en-US" sz="2800" b="1" dirty="0" err="1"/>
              <a:t>Devozione</a:t>
            </a:r>
            <a:r>
              <a:rPr lang="en-US" sz="2800" b="1" dirty="0"/>
              <a:t> María </a:t>
            </a:r>
            <a:r>
              <a:rPr lang="en-US" sz="2800" b="1" dirty="0" err="1"/>
              <a:t>Ausiliatrice</a:t>
            </a:r>
            <a:r>
              <a:rPr lang="en-US" sz="2800" b="1" dirty="0"/>
              <a:t> </a:t>
            </a:r>
          </a:p>
        </p:txBody>
      </p:sp>
      <p:sp>
        <p:nvSpPr>
          <p:cNvPr id="56" name="Oval 7">
            <a:extLst>
              <a:ext uri="{FF2B5EF4-FFF2-40B4-BE49-F238E27FC236}">
                <a16:creationId xmlns:a16="http://schemas.microsoft.com/office/drawing/2014/main" id="{96BA04E6-E13B-4A57-9E32-B4C802906863}"/>
              </a:ext>
            </a:extLst>
          </p:cNvPr>
          <p:cNvSpPr/>
          <p:nvPr/>
        </p:nvSpPr>
        <p:spPr>
          <a:xfrm>
            <a:off x="2430528" y="11591291"/>
            <a:ext cx="522312" cy="52231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41">
            <a:extLst>
              <a:ext uri="{FF2B5EF4-FFF2-40B4-BE49-F238E27FC236}">
                <a16:creationId xmlns:a16="http://schemas.microsoft.com/office/drawing/2014/main" id="{F84C8036-D942-41E7-B5CE-AAD6CAEFF540}"/>
              </a:ext>
            </a:extLst>
          </p:cNvPr>
          <p:cNvSpPr/>
          <p:nvPr/>
        </p:nvSpPr>
        <p:spPr>
          <a:xfrm>
            <a:off x="11937569" y="3072389"/>
            <a:ext cx="522312" cy="5223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42">
            <a:extLst>
              <a:ext uri="{FF2B5EF4-FFF2-40B4-BE49-F238E27FC236}">
                <a16:creationId xmlns:a16="http://schemas.microsoft.com/office/drawing/2014/main" id="{1D10DF03-C9DB-4115-8D35-06C8852E4350}"/>
              </a:ext>
            </a:extLst>
          </p:cNvPr>
          <p:cNvSpPr/>
          <p:nvPr/>
        </p:nvSpPr>
        <p:spPr>
          <a:xfrm>
            <a:off x="11932584" y="5227742"/>
            <a:ext cx="522312" cy="52231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43">
            <a:extLst>
              <a:ext uri="{FF2B5EF4-FFF2-40B4-BE49-F238E27FC236}">
                <a16:creationId xmlns:a16="http://schemas.microsoft.com/office/drawing/2014/main" id="{E0CDFF33-E662-47FF-92F1-EC9AA37572D3}"/>
              </a:ext>
            </a:extLst>
          </p:cNvPr>
          <p:cNvSpPr/>
          <p:nvPr/>
        </p:nvSpPr>
        <p:spPr>
          <a:xfrm>
            <a:off x="11908305" y="7352173"/>
            <a:ext cx="522312" cy="522312"/>
          </a:xfrm>
          <a:prstGeom prst="ellipse">
            <a:avLst/>
          </a:prstGeom>
          <a:solidFill>
            <a:srgbClr val="CF82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11">
            <a:extLst>
              <a:ext uri="{FF2B5EF4-FFF2-40B4-BE49-F238E27FC236}">
                <a16:creationId xmlns:a16="http://schemas.microsoft.com/office/drawing/2014/main" id="{96C9E332-E13F-46F9-B6D3-B8F5168A7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96763" y="8857130"/>
            <a:ext cx="1567705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09</a:t>
            </a:r>
          </a:p>
        </p:txBody>
      </p:sp>
      <p:sp>
        <p:nvSpPr>
          <p:cNvPr id="61" name="TextBox 15">
            <a:extLst>
              <a:ext uri="{FF2B5EF4-FFF2-40B4-BE49-F238E27FC236}">
                <a16:creationId xmlns:a16="http://schemas.microsoft.com/office/drawing/2014/main" id="{8A4C0287-530E-40E1-9348-2FB3504A2054}"/>
              </a:ext>
            </a:extLst>
          </p:cNvPr>
          <p:cNvSpPr txBox="1"/>
          <p:nvPr/>
        </p:nvSpPr>
        <p:spPr>
          <a:xfrm>
            <a:off x="14558971" y="9446139"/>
            <a:ext cx="7105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ADMA e la </a:t>
            </a:r>
            <a:r>
              <a:rPr lang="en-US" sz="2800" b="1" dirty="0" err="1"/>
              <a:t>Comunicazione</a:t>
            </a:r>
            <a:endParaRPr lang="en-GB" sz="2800" dirty="0"/>
          </a:p>
        </p:txBody>
      </p:sp>
      <p:sp>
        <p:nvSpPr>
          <p:cNvPr id="64" name="Oval 7">
            <a:extLst>
              <a:ext uri="{FF2B5EF4-FFF2-40B4-BE49-F238E27FC236}">
                <a16:creationId xmlns:a16="http://schemas.microsoft.com/office/drawing/2014/main" id="{29FB5191-984C-4700-957F-15933CB35C7F}"/>
              </a:ext>
            </a:extLst>
          </p:cNvPr>
          <p:cNvSpPr/>
          <p:nvPr/>
        </p:nvSpPr>
        <p:spPr>
          <a:xfrm>
            <a:off x="11974458" y="9447047"/>
            <a:ext cx="522312" cy="5223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CC4CD4D1-4345-449C-A310-C1CF76A4E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1697" y="10963849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10</a:t>
            </a: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B28BC485-529E-4BAE-B6B3-23ED9D79BCCD}"/>
              </a:ext>
            </a:extLst>
          </p:cNvPr>
          <p:cNvSpPr txBox="1"/>
          <p:nvPr/>
        </p:nvSpPr>
        <p:spPr>
          <a:xfrm>
            <a:off x="14478404" y="11569450"/>
            <a:ext cx="8983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María </a:t>
            </a:r>
            <a:r>
              <a:rPr lang="en-US" sz="2800" b="1" dirty="0" err="1"/>
              <a:t>Ausiliatrice</a:t>
            </a:r>
            <a:r>
              <a:rPr lang="en-US" sz="2800" b="1" dirty="0"/>
              <a:t> di TUTTI </a:t>
            </a:r>
          </a:p>
          <a:p>
            <a:r>
              <a:rPr lang="en-US" sz="2800" i="1" dirty="0"/>
              <a:t>ADMA </a:t>
            </a:r>
            <a:r>
              <a:rPr lang="en-US" sz="2800" i="1" dirty="0" err="1"/>
              <a:t>nei</a:t>
            </a:r>
            <a:r>
              <a:rPr lang="en-US" sz="2800" i="1" dirty="0"/>
              <a:t> </a:t>
            </a:r>
            <a:r>
              <a:rPr lang="en-US" sz="2800" i="1" dirty="0" err="1"/>
              <a:t>contesti</a:t>
            </a:r>
            <a:r>
              <a:rPr lang="en-US" sz="2800" i="1" dirty="0"/>
              <a:t> non </a:t>
            </a:r>
            <a:r>
              <a:rPr lang="en-US" sz="2800" i="1" dirty="0" err="1"/>
              <a:t>catolici</a:t>
            </a:r>
            <a:r>
              <a:rPr lang="en-US" sz="2800" i="1" dirty="0"/>
              <a:t>, non </a:t>
            </a:r>
            <a:r>
              <a:rPr lang="en-US" sz="2800" i="1" dirty="0" err="1"/>
              <a:t>religiosi</a:t>
            </a:r>
            <a:endParaRPr lang="en-US" sz="2800" i="1" dirty="0"/>
          </a:p>
        </p:txBody>
      </p:sp>
      <p:sp>
        <p:nvSpPr>
          <p:cNvPr id="34" name="Oval 42">
            <a:extLst>
              <a:ext uri="{FF2B5EF4-FFF2-40B4-BE49-F238E27FC236}">
                <a16:creationId xmlns:a16="http://schemas.microsoft.com/office/drawing/2014/main" id="{9BB0657E-4FEE-48A9-9326-42EE736DA2BC}"/>
              </a:ext>
            </a:extLst>
          </p:cNvPr>
          <p:cNvSpPr/>
          <p:nvPr/>
        </p:nvSpPr>
        <p:spPr>
          <a:xfrm>
            <a:off x="11909817" y="11566932"/>
            <a:ext cx="522312" cy="5223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7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BF0D6D1-3850-47E1-86C5-A690A82DA73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012337" y="1601416"/>
            <a:ext cx="2365313" cy="1800200"/>
          </a:xfrm>
        </p:spPr>
        <p:txBody>
          <a:bodyPr/>
          <a:lstStyle/>
          <a:p>
            <a:fld id="{5D3A004F-2493-4BCC-BECF-C0616F9350EE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E727F0BD-6ACE-4CC8-8FCD-75854BDFD016}"/>
              </a:ext>
            </a:extLst>
          </p:cNvPr>
          <p:cNvSpPr txBox="1"/>
          <p:nvPr/>
        </p:nvSpPr>
        <p:spPr>
          <a:xfrm>
            <a:off x="3455372" y="493420"/>
            <a:ext cx="1613614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Raleway Black" panose="020B0A03030101060003" pitchFamily="34" charset="0"/>
              </a:rPr>
              <a:t>C</a:t>
            </a:r>
            <a:r>
              <a:rPr lang="en-US" sz="13800" b="1" dirty="0">
                <a:solidFill>
                  <a:schemeClr val="accent5"/>
                </a:solidFill>
                <a:latin typeface="Raleway Black" panose="020B0A03030101060003" pitchFamily="34" charset="0"/>
              </a:rPr>
              <a:t>A</a:t>
            </a:r>
            <a:r>
              <a:rPr lang="en-US" sz="13800" b="1" dirty="0">
                <a:solidFill>
                  <a:schemeClr val="accent6"/>
                </a:solidFill>
                <a:latin typeface="Raleway Black" panose="020B0A03030101060003" pitchFamily="34" charset="0"/>
              </a:rPr>
              <a:t>M</a:t>
            </a:r>
            <a:r>
              <a:rPr lang="en-US" sz="13800" b="1" dirty="0">
                <a:solidFill>
                  <a:srgbClr val="7030A0"/>
                </a:solidFill>
                <a:latin typeface="Raleway Black" panose="020B0A03030101060003" pitchFamily="34" charset="0"/>
              </a:rPr>
              <a:t>M</a:t>
            </a:r>
            <a:r>
              <a:rPr lang="en-US" sz="13800" b="1" dirty="0">
                <a:solidFill>
                  <a:srgbClr val="00B050"/>
                </a:solidFill>
                <a:latin typeface="Raleway Black" panose="020B0A03030101060003" pitchFamily="34" charset="0"/>
              </a:rPr>
              <a:t>I</a:t>
            </a:r>
            <a:r>
              <a:rPr lang="en-US" sz="13800" b="1" dirty="0">
                <a:solidFill>
                  <a:srgbClr val="FFFF00"/>
                </a:solidFill>
                <a:latin typeface="Raleway Black" panose="020B0A03030101060003" pitchFamily="34" charset="0"/>
              </a:rPr>
              <a:t>N</a:t>
            </a:r>
            <a:r>
              <a:rPr lang="en-US" sz="13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aleway Black" panose="020B0A03030101060003" pitchFamily="34" charset="0"/>
              </a:rPr>
              <a:t>O</a:t>
            </a:r>
            <a:r>
              <a:rPr lang="en-US" sz="9600" b="1" dirty="0">
                <a:solidFill>
                  <a:schemeClr val="accent2"/>
                </a:solidFill>
                <a:latin typeface="Raleway Black" panose="020B0A03030101060003" pitchFamily="34" charset="0"/>
              </a:rPr>
              <a:t> </a:t>
            </a:r>
            <a:r>
              <a:rPr lang="en-US" sz="8000" b="1" dirty="0">
                <a:solidFill>
                  <a:schemeClr val="accent2"/>
                </a:solidFill>
                <a:latin typeface="Raleway Black" panose="020B0A03030101060003" pitchFamily="34" charset="0"/>
              </a:rPr>
              <a:t>D</a:t>
            </a:r>
            <a:r>
              <a:rPr lang="en-US" sz="8000" b="1" dirty="0">
                <a:solidFill>
                  <a:schemeClr val="accent5"/>
                </a:solidFill>
                <a:latin typeface="Raleway Black" panose="020B0A03030101060003" pitchFamily="34" charset="0"/>
              </a:rPr>
              <a:t>E</a:t>
            </a:r>
            <a:r>
              <a:rPr lang="en-US" sz="8000" b="1" dirty="0">
                <a:solidFill>
                  <a:schemeClr val="accent6"/>
                </a:solidFill>
                <a:latin typeface="Raleway Black" panose="020B0A03030101060003" pitchFamily="34" charset="0"/>
              </a:rPr>
              <a:t>G</a:t>
            </a:r>
            <a:r>
              <a:rPr lang="en-US" sz="8000" b="1" dirty="0">
                <a:solidFill>
                  <a:srgbClr val="00B050"/>
                </a:solidFill>
                <a:latin typeface="Raleway Black" panose="020B0A03030101060003" pitchFamily="34" charset="0"/>
              </a:rPr>
              <a:t>L</a:t>
            </a:r>
            <a:r>
              <a:rPr lang="en-US" sz="8000" b="1" dirty="0">
                <a:solidFill>
                  <a:srgbClr val="FFFF00"/>
                </a:solidFill>
                <a:latin typeface="Raleway Black" panose="020B0A03030101060003" pitchFamily="34" charset="0"/>
              </a:rPr>
              <a:t>I</a:t>
            </a:r>
            <a:r>
              <a:rPr lang="en-US" sz="8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aleway Black" panose="020B0A03030101060003" pitchFamily="34" charset="0"/>
              </a:rPr>
              <a:t> E</a:t>
            </a:r>
            <a:r>
              <a:rPr lang="en-US" sz="8000" b="1" dirty="0">
                <a:solidFill>
                  <a:srgbClr val="00B0F0"/>
                </a:solidFill>
                <a:latin typeface="Raleway Black" panose="020B0A03030101060003" pitchFamily="34" charset="0"/>
              </a:rPr>
              <a:t>Q</a:t>
            </a:r>
            <a:r>
              <a:rPr lang="en-US" sz="8000" b="1" dirty="0">
                <a:solidFill>
                  <a:schemeClr val="accent5"/>
                </a:solidFill>
                <a:latin typeface="Raleway Black" panose="020B0A03030101060003" pitchFamily="34" charset="0"/>
              </a:rPr>
              <a:t>U</a:t>
            </a:r>
            <a:r>
              <a:rPr lang="en-US" sz="8000" b="1" dirty="0">
                <a:solidFill>
                  <a:schemeClr val="accent6"/>
                </a:solidFill>
                <a:latin typeface="Raleway Black" panose="020B0A03030101060003" pitchFamily="34" charset="0"/>
              </a:rPr>
              <a:t>I</a:t>
            </a:r>
            <a:r>
              <a:rPr lang="en-US" sz="8000" b="1" dirty="0">
                <a:solidFill>
                  <a:srgbClr val="00B050"/>
                </a:solidFill>
                <a:latin typeface="Raleway Black" panose="020B0A03030101060003" pitchFamily="34" charset="0"/>
              </a:rPr>
              <a:t>P</a:t>
            </a:r>
            <a:r>
              <a:rPr lang="en-US" sz="8000" b="1" dirty="0">
                <a:solidFill>
                  <a:srgbClr val="FFFF00"/>
                </a:solidFill>
                <a:latin typeface="Raleway Black" panose="020B0A03030101060003" pitchFamily="34" charset="0"/>
              </a:rPr>
              <a:t>E</a:t>
            </a:r>
            <a:endParaRPr lang="en-US" sz="8000" dirty="0"/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CC51444C-7B62-4F46-A869-2A1F29E48D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6826369"/>
              </p:ext>
            </p:extLst>
          </p:nvPr>
        </p:nvGraphicFramePr>
        <p:xfrm>
          <a:off x="1891681" y="2825552"/>
          <a:ext cx="19010112" cy="8704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75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85722E7-2A5E-49D9-A311-DA4D318F93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D3A004F-2493-4BCC-BECF-C0616F9350EE}" type="slidenum">
              <a:rPr lang="en-GB" smtClean="0"/>
              <a:pPr/>
              <a:t>17</a:t>
            </a:fld>
            <a:endParaRPr lang="en-GB" dirty="0"/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E0E59CE9-FD10-4B3D-8E85-6DCDE4A4CC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6038162"/>
              </p:ext>
            </p:extLst>
          </p:nvPr>
        </p:nvGraphicFramePr>
        <p:xfrm>
          <a:off x="1891681" y="3833664"/>
          <a:ext cx="12900776" cy="707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ttangolo 4">
            <a:extLst>
              <a:ext uri="{FF2B5EF4-FFF2-40B4-BE49-F238E27FC236}">
                <a16:creationId xmlns:a16="http://schemas.microsoft.com/office/drawing/2014/main" id="{A7EEF9A5-562F-40DF-9F07-85389E0D9B5A}"/>
              </a:ext>
            </a:extLst>
          </p:cNvPr>
          <p:cNvSpPr/>
          <p:nvPr/>
        </p:nvSpPr>
        <p:spPr>
          <a:xfrm>
            <a:off x="15799881" y="3337689"/>
            <a:ext cx="5099473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Amiamo di più </a:t>
            </a:r>
          </a:p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Maria?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36336D9-D837-40F1-A301-229BAAD393EF}"/>
              </a:ext>
            </a:extLst>
          </p:cNvPr>
          <p:cNvSpPr/>
          <p:nvPr/>
        </p:nvSpPr>
        <p:spPr>
          <a:xfrm>
            <a:off x="15804745" y="5980837"/>
            <a:ext cx="6321184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Serviamo di più </a:t>
            </a:r>
          </a:p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 poveri?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BAD6E9D-085D-4378-8E02-E9CEF893A849}"/>
              </a:ext>
            </a:extLst>
          </p:cNvPr>
          <p:cNvSpPr/>
          <p:nvPr/>
        </p:nvSpPr>
        <p:spPr>
          <a:xfrm>
            <a:off x="15838408" y="8632066"/>
            <a:ext cx="7499169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Testimoniamo </a:t>
            </a:r>
          </a:p>
          <a:p>
            <a:pPr algn="ctr"/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meglio </a:t>
            </a:r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il nostro </a:t>
            </a:r>
          </a:p>
          <a:p>
            <a:pPr algn="ctr"/>
            <a:r>
              <a:rPr lang="it-IT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amore alla Madonna</a:t>
            </a:r>
            <a:r>
              <a:rPr lang="it-IT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 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4A2F62F9-89E2-47D8-93E7-FF07F4A3096F}"/>
              </a:ext>
            </a:extLst>
          </p:cNvPr>
          <p:cNvSpPr txBox="1"/>
          <p:nvPr/>
        </p:nvSpPr>
        <p:spPr>
          <a:xfrm>
            <a:off x="3475857" y="637436"/>
            <a:ext cx="1341585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CF8236"/>
                </a:solidFill>
                <a:latin typeface="Raleway Black" panose="020B0A03030101060003" pitchFamily="34" charset="0"/>
              </a:rPr>
              <a:t>CRONOGRAMA</a:t>
            </a:r>
            <a:r>
              <a:rPr lang="en-US" sz="13800" b="1" dirty="0">
                <a:latin typeface="Raleway Black" panose="020B0A03030101060003" pitchFamily="34" charset="0"/>
              </a:rPr>
              <a:t> 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259249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85722E7-2A5E-49D9-A311-DA4D318F93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2269945" y="1994555"/>
            <a:ext cx="1789249" cy="1008112"/>
          </a:xfrm>
        </p:spPr>
        <p:txBody>
          <a:bodyPr/>
          <a:lstStyle/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18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FF1B2E80-9D50-43D2-8C9D-DF1A794F36A4}"/>
              </a:ext>
            </a:extLst>
          </p:cNvPr>
          <p:cNvSpPr txBox="1"/>
          <p:nvPr/>
        </p:nvSpPr>
        <p:spPr>
          <a:xfrm>
            <a:off x="3547865" y="637436"/>
            <a:ext cx="1196673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Raleway Black" panose="020B0A03030101060003" pitchFamily="34" charset="0"/>
              </a:rPr>
              <a:t>CALENDARIO </a:t>
            </a:r>
            <a:endParaRPr lang="en-US" sz="138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8" name="Diagramma 7">
            <a:extLst>
              <a:ext uri="{FF2B5EF4-FFF2-40B4-BE49-F238E27FC236}">
                <a16:creationId xmlns:a16="http://schemas.microsoft.com/office/drawing/2014/main" id="{39D0E3BB-4D45-4A89-9605-2D47E7539C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8666320"/>
              </p:ext>
            </p:extLst>
          </p:nvPr>
        </p:nvGraphicFramePr>
        <p:xfrm>
          <a:off x="4062941" y="3401616"/>
          <a:ext cx="16910860" cy="8873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06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85722E7-2A5E-49D9-A311-DA4D318F93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2269945" y="1994555"/>
            <a:ext cx="1789249" cy="1008112"/>
          </a:xfrm>
        </p:spPr>
        <p:txBody>
          <a:bodyPr/>
          <a:lstStyle/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19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FF1B2E80-9D50-43D2-8C9D-DF1A794F36A4}"/>
              </a:ext>
            </a:extLst>
          </p:cNvPr>
          <p:cNvSpPr txBox="1"/>
          <p:nvPr/>
        </p:nvSpPr>
        <p:spPr>
          <a:xfrm>
            <a:off x="3547865" y="637436"/>
            <a:ext cx="939872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Raleway Black" panose="020B0A03030101060003" pitchFamily="34" charset="0"/>
              </a:rPr>
              <a:t>D</a:t>
            </a:r>
            <a:r>
              <a:rPr lang="en-US" sz="13800" b="1" dirty="0">
                <a:solidFill>
                  <a:schemeClr val="accent5"/>
                </a:solidFill>
                <a:latin typeface="Raleway Black" panose="020B0A03030101060003" pitchFamily="34" charset="0"/>
              </a:rPr>
              <a:t>I</a:t>
            </a:r>
            <a:r>
              <a:rPr lang="en-US" sz="13800" b="1" dirty="0">
                <a:solidFill>
                  <a:srgbClr val="7030A0"/>
                </a:solidFill>
                <a:latin typeface="Raleway Black" panose="020B0A03030101060003" pitchFamily="34" charset="0"/>
              </a:rPr>
              <a:t>N</a:t>
            </a:r>
            <a:r>
              <a:rPr lang="en-US" sz="13800" b="1" dirty="0">
                <a:solidFill>
                  <a:srgbClr val="00B050"/>
                </a:solidFill>
                <a:latin typeface="Raleway Black" panose="020B0A03030101060003" pitchFamily="34" charset="0"/>
              </a:rPr>
              <a:t>A</a:t>
            </a:r>
            <a:r>
              <a:rPr lang="en-US" sz="13800" b="1" dirty="0">
                <a:solidFill>
                  <a:srgbClr val="FFFF00"/>
                </a:solidFill>
                <a:latin typeface="Raleway Black" panose="020B0A03030101060003" pitchFamily="34" charset="0"/>
              </a:rPr>
              <a:t>M</a:t>
            </a:r>
            <a:r>
              <a:rPr lang="en-US" sz="13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Raleway Black" panose="020B0A03030101060003" pitchFamily="34" charset="0"/>
              </a:rPr>
              <a:t>I</a:t>
            </a:r>
            <a:r>
              <a:rPr lang="en-US" sz="13800" b="1" dirty="0">
                <a:solidFill>
                  <a:srgbClr val="00B0F0"/>
                </a:solidFill>
                <a:latin typeface="Raleway Black" panose="020B0A03030101060003" pitchFamily="34" charset="0"/>
              </a:rPr>
              <a:t>C</a:t>
            </a:r>
            <a:r>
              <a:rPr lang="en-US" sz="13800" b="1" dirty="0">
                <a:solidFill>
                  <a:schemeClr val="accent5"/>
                </a:solidFill>
                <a:latin typeface="Raleway Black" panose="020B0A03030101060003" pitchFamily="34" charset="0"/>
              </a:rPr>
              <a:t>A</a:t>
            </a:r>
            <a:r>
              <a:rPr lang="en-US" sz="13800" b="1" dirty="0">
                <a:latin typeface="Raleway Black" panose="020B0A03030101060003" pitchFamily="34" charset="0"/>
              </a:rPr>
              <a:t> </a:t>
            </a:r>
            <a:endParaRPr lang="en-US" sz="13800" dirty="0"/>
          </a:p>
        </p:txBody>
      </p:sp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A7BA7082-86CA-45D8-B460-14BCB5E660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9897041"/>
              </p:ext>
            </p:extLst>
          </p:nvPr>
        </p:nvGraphicFramePr>
        <p:xfrm>
          <a:off x="-361307" y="3827806"/>
          <a:ext cx="25100263" cy="9904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Elemento grafico 5" descr="Posta elettronica">
            <a:extLst>
              <a:ext uri="{FF2B5EF4-FFF2-40B4-BE49-F238E27FC236}">
                <a16:creationId xmlns:a16="http://schemas.microsoft.com/office/drawing/2014/main" id="{A9737052-F6FA-4C82-917F-06487898E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07381" y="202470"/>
            <a:ext cx="2354560" cy="2354560"/>
          </a:xfrm>
          <a:prstGeom prst="rect">
            <a:avLst/>
          </a:prstGeom>
        </p:spPr>
      </p:pic>
      <p:sp>
        <p:nvSpPr>
          <p:cNvPr id="9" name="TextBox 36">
            <a:extLst>
              <a:ext uri="{FF2B5EF4-FFF2-40B4-BE49-F238E27FC236}">
                <a16:creationId xmlns:a16="http://schemas.microsoft.com/office/drawing/2014/main" id="{B53DB1BB-845A-490C-82BD-AD7459CFBA1F}"/>
              </a:ext>
            </a:extLst>
          </p:cNvPr>
          <p:cNvSpPr txBox="1"/>
          <p:nvPr/>
        </p:nvSpPr>
        <p:spPr>
          <a:xfrm>
            <a:off x="14493081" y="2587168"/>
            <a:ext cx="278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noProof="1">
                <a:solidFill>
                  <a:schemeClr val="accent5"/>
                </a:solidFill>
              </a:rPr>
              <a:t>Mensile</a:t>
            </a:r>
            <a:r>
              <a:rPr lang="en-US" sz="4800" b="1" dirty="0"/>
              <a:t> </a:t>
            </a:r>
            <a:endParaRPr lang="en-GB" sz="5400" dirty="0"/>
          </a:p>
        </p:txBody>
      </p:sp>
      <p:pic>
        <p:nvPicPr>
          <p:cNvPr id="10" name="Elemento grafico 9" descr="Utenti">
            <a:extLst>
              <a:ext uri="{FF2B5EF4-FFF2-40B4-BE49-F238E27FC236}">
                <a16:creationId xmlns:a16="http://schemas.microsoft.com/office/drawing/2014/main" id="{5602D6BF-A2CA-4BA9-BC81-65C202D4F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376651" y="6998348"/>
            <a:ext cx="2311623" cy="2311623"/>
          </a:xfrm>
          <a:prstGeom prst="rect">
            <a:avLst/>
          </a:prstGeom>
        </p:spPr>
      </p:pic>
      <p:sp>
        <p:nvSpPr>
          <p:cNvPr id="11" name="TextBox 36">
            <a:extLst>
              <a:ext uri="{FF2B5EF4-FFF2-40B4-BE49-F238E27FC236}">
                <a16:creationId xmlns:a16="http://schemas.microsoft.com/office/drawing/2014/main" id="{E6E1F6E9-5230-4BC7-BE65-552AC4731B42}"/>
              </a:ext>
            </a:extLst>
          </p:cNvPr>
          <p:cNvSpPr txBox="1"/>
          <p:nvPr/>
        </p:nvSpPr>
        <p:spPr>
          <a:xfrm>
            <a:off x="18127053" y="8757902"/>
            <a:ext cx="2810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noProof="1">
                <a:solidFill>
                  <a:srgbClr val="00B050"/>
                </a:solidFill>
              </a:rPr>
              <a:t>Riunioni</a:t>
            </a:r>
            <a:endParaRPr lang="en-GB" sz="5400" dirty="0">
              <a:solidFill>
                <a:srgbClr val="00B050"/>
              </a:solidFill>
            </a:endParaRPr>
          </a:p>
        </p:txBody>
      </p:sp>
      <p:pic>
        <p:nvPicPr>
          <p:cNvPr id="7" name="Elemento grafico 6" descr="Mani che applaudono">
            <a:extLst>
              <a:ext uri="{FF2B5EF4-FFF2-40B4-BE49-F238E27FC236}">
                <a16:creationId xmlns:a16="http://schemas.microsoft.com/office/drawing/2014/main" id="{4FDD21BE-3A13-48E6-A453-5D646D12DA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54544" y="3414077"/>
            <a:ext cx="2783159" cy="2783159"/>
          </a:xfrm>
          <a:prstGeom prst="rect">
            <a:avLst/>
          </a:prstGeom>
        </p:spPr>
      </p:pic>
      <p:sp>
        <p:nvSpPr>
          <p:cNvPr id="12" name="TextBox 36">
            <a:extLst>
              <a:ext uri="{FF2B5EF4-FFF2-40B4-BE49-F238E27FC236}">
                <a16:creationId xmlns:a16="http://schemas.microsoft.com/office/drawing/2014/main" id="{E88DA162-DA43-4F33-90E3-D1397A1D165E}"/>
              </a:ext>
            </a:extLst>
          </p:cNvPr>
          <p:cNvSpPr txBox="1"/>
          <p:nvPr/>
        </p:nvSpPr>
        <p:spPr>
          <a:xfrm>
            <a:off x="3277485" y="6197236"/>
            <a:ext cx="313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noProof="1">
                <a:solidFill>
                  <a:srgbClr val="00AEEF"/>
                </a:solidFill>
              </a:rPr>
              <a:t>Preghiera</a:t>
            </a:r>
            <a:r>
              <a:rPr lang="en-US" sz="4800" b="1" dirty="0"/>
              <a:t> </a:t>
            </a:r>
            <a:endParaRPr lang="en-GB" sz="54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E499FEA8-C640-4E81-9DB8-2B9360175BFF}"/>
              </a:ext>
            </a:extLst>
          </p:cNvPr>
          <p:cNvSpPr/>
          <p:nvPr/>
        </p:nvSpPr>
        <p:spPr>
          <a:xfrm>
            <a:off x="4267945" y="3414077"/>
            <a:ext cx="1152128" cy="635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8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10">
            <a:extLst>
              <a:ext uri="{FF2B5EF4-FFF2-40B4-BE49-F238E27FC236}">
                <a16:creationId xmlns:a16="http://schemas.microsoft.com/office/drawing/2014/main" id="{B11BFD0F-593C-42F7-90AE-AFA064B098B3}"/>
              </a:ext>
            </a:extLst>
          </p:cNvPr>
          <p:cNvCxnSpPr>
            <a:cxnSpLocks/>
          </p:cNvCxnSpPr>
          <p:nvPr/>
        </p:nvCxnSpPr>
        <p:spPr>
          <a:xfrm>
            <a:off x="13063289" y="-1350329"/>
            <a:ext cx="15255" cy="16777281"/>
          </a:xfrm>
          <a:prstGeom prst="line">
            <a:avLst/>
          </a:prstGeom>
          <a:ln w="66675">
            <a:solidFill>
              <a:schemeClr val="tx1"/>
            </a:solidFill>
            <a:prstDash val="sysDot"/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6">
            <a:extLst>
              <a:ext uri="{FF2B5EF4-FFF2-40B4-BE49-F238E27FC236}">
                <a16:creationId xmlns:a16="http://schemas.microsoft.com/office/drawing/2014/main" id="{E39FF661-16BC-43DA-AFE4-58F47A3343F7}"/>
              </a:ext>
            </a:extLst>
          </p:cNvPr>
          <p:cNvSpPr/>
          <p:nvPr/>
        </p:nvSpPr>
        <p:spPr>
          <a:xfrm rot="16200000">
            <a:off x="10317928" y="-5802019"/>
            <a:ext cx="1674298" cy="13897544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5176555" y="2585304"/>
            <a:ext cx="1392935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30647" y="2851291"/>
            <a:ext cx="508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Presentazione</a:t>
            </a:r>
            <a:r>
              <a:rPr lang="en-US" sz="2800" b="1" dirty="0"/>
              <a:t> </a:t>
            </a:r>
            <a:endParaRPr lang="en-GB" sz="4000" b="1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GB" sz="2800" dirty="0"/>
              <a:t>   Fonti </a:t>
            </a: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5123024" y="4183249"/>
            <a:ext cx="1476622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87126" y="4420896"/>
            <a:ext cx="5350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Finalità</a:t>
            </a:r>
            <a:endParaRPr lang="en-US" sz="2800" b="1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dirty="0"/>
              <a:t>   </a:t>
            </a:r>
            <a:r>
              <a:rPr lang="en-US" sz="2800" dirty="0" err="1"/>
              <a:t>Iniziare</a:t>
            </a:r>
            <a:r>
              <a:rPr lang="en-US" sz="2800" b="1" dirty="0"/>
              <a:t>, </a:t>
            </a:r>
            <a:r>
              <a:rPr lang="en-US" sz="2800" dirty="0"/>
              <a:t>Darci</a:t>
            </a:r>
            <a:r>
              <a:rPr lang="en-US" sz="2800" b="1" dirty="0"/>
              <a:t>, </a:t>
            </a:r>
            <a:r>
              <a:rPr lang="en-US" sz="2800" dirty="0" err="1"/>
              <a:t>Costruire</a:t>
            </a:r>
            <a:r>
              <a:rPr lang="en-US" sz="2800" b="1" dirty="0"/>
              <a:t> 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5049349" y="5850450"/>
            <a:ext cx="1476621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7126" y="6102957"/>
            <a:ext cx="43479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Aree</a:t>
            </a:r>
            <a:endParaRPr lang="en-US" sz="2800" b="1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dirty="0"/>
              <a:t>   </a:t>
            </a:r>
            <a:r>
              <a:rPr lang="en-US" sz="2800" dirty="0" err="1"/>
              <a:t>Identità</a:t>
            </a:r>
            <a:endParaRPr lang="en-US" sz="2800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dirty="0"/>
              <a:t>   </a:t>
            </a:r>
            <a:r>
              <a:rPr lang="en-US" sz="2800" dirty="0" err="1"/>
              <a:t>Formazione</a:t>
            </a:r>
            <a:endParaRPr lang="en-US" sz="2800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dirty="0"/>
              <a:t>   </a:t>
            </a:r>
            <a:r>
              <a:rPr lang="en-US" sz="2800" dirty="0" err="1"/>
              <a:t>Missione</a:t>
            </a:r>
            <a:endParaRPr lang="en-US" sz="2800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dirty="0"/>
              <a:t>   </a:t>
            </a:r>
            <a:r>
              <a:rPr lang="en-US" sz="2800" dirty="0" err="1"/>
              <a:t>Spiritualità</a:t>
            </a:r>
            <a:endParaRPr lang="en-US" sz="2800" b="1" dirty="0"/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5079632" y="8600882"/>
            <a:ext cx="1440808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96851" y="8868072"/>
            <a:ext cx="53989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Come </a:t>
            </a:r>
          </a:p>
          <a:p>
            <a:pPr marL="1071563" indent="-627063">
              <a:buFont typeface="Wingdings" panose="05000000000000000000" pitchFamily="2" charset="2"/>
              <a:buChar char="v"/>
            </a:pPr>
            <a:r>
              <a:rPr lang="en-GB" sz="2800" dirty="0" err="1"/>
              <a:t>Comunicazione</a:t>
            </a:r>
            <a:endParaRPr lang="en-GB" sz="2800" dirty="0"/>
          </a:p>
          <a:p>
            <a:pPr marL="1071563" indent="-627063">
              <a:buFont typeface="Wingdings" panose="05000000000000000000" pitchFamily="2" charset="2"/>
              <a:buChar char="v"/>
            </a:pPr>
            <a:r>
              <a:rPr lang="en-GB" sz="2800" dirty="0" err="1"/>
              <a:t>Atteggiamenti</a:t>
            </a:r>
            <a:endParaRPr lang="en-GB" sz="2800" dirty="0"/>
          </a:p>
          <a:p>
            <a:pPr marL="1071563" indent="-627063">
              <a:buFont typeface="Wingdings" panose="05000000000000000000" pitchFamily="2" charset="2"/>
              <a:buChar char="v"/>
            </a:pPr>
            <a:r>
              <a:rPr lang="en-GB" sz="2800" dirty="0" err="1"/>
              <a:t>Fede</a:t>
            </a:r>
            <a:endParaRPr lang="en-GB" sz="28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4445098" y="10837331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77552" y="11199417"/>
            <a:ext cx="66366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Equipe</a:t>
            </a:r>
            <a:r>
              <a:rPr lang="en-US" sz="2800" b="1" dirty="0"/>
              <a:t> di </a:t>
            </a:r>
            <a:r>
              <a:rPr lang="en-US" sz="2800" b="1" dirty="0" err="1"/>
              <a:t>riflessione</a:t>
            </a:r>
            <a:endParaRPr lang="en-US" sz="2800" b="1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GB" sz="2800" dirty="0"/>
              <a:t>   ADMA</a:t>
            </a:r>
          </a:p>
          <a:p>
            <a:pPr marL="361950">
              <a:buFont typeface="Wingdings" panose="05000000000000000000" pitchFamily="2" charset="2"/>
              <a:buChar char="v"/>
            </a:pPr>
            <a:r>
              <a:rPr lang="en-GB" sz="2800" dirty="0"/>
              <a:t>   </a:t>
            </a:r>
            <a:r>
              <a:rPr lang="en-GB" sz="2800" dirty="0" err="1"/>
              <a:t>Animatore</a:t>
            </a:r>
            <a:r>
              <a:rPr lang="en-GB" sz="2800" dirty="0"/>
              <a:t> </a:t>
            </a:r>
            <a:r>
              <a:rPr lang="en-GB" sz="2800" dirty="0" err="1"/>
              <a:t>Spirituale</a:t>
            </a:r>
            <a:endParaRPr lang="en-GB" sz="2800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GB" sz="2800" dirty="0"/>
              <a:t>   </a:t>
            </a:r>
            <a:r>
              <a:rPr lang="en-GB" sz="2800" dirty="0" err="1"/>
              <a:t>Formazione</a:t>
            </a:r>
            <a:r>
              <a:rPr lang="en-GB" sz="2800" dirty="0"/>
              <a:t> (1, 2)</a:t>
            </a:r>
          </a:p>
          <a:p>
            <a:pPr marL="361950">
              <a:buFont typeface="Wingdings" panose="05000000000000000000" pitchFamily="2" charset="2"/>
              <a:buChar char="v"/>
            </a:pPr>
            <a:r>
              <a:rPr lang="en-GB" sz="2800" dirty="0"/>
              <a:t>   </a:t>
            </a:r>
            <a:r>
              <a:rPr lang="en-GB" sz="2800" dirty="0" err="1"/>
              <a:t>Iniziare</a:t>
            </a:r>
            <a:r>
              <a:rPr lang="en-GB" sz="2800" dirty="0"/>
              <a:t> ADMA da capo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887457" y="507918"/>
            <a:ext cx="36647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Raleway Black" panose="020B0A03030101060003" pitchFamily="34" charset="0"/>
              </a:rPr>
              <a:t>INDICE</a:t>
            </a:r>
          </a:p>
        </p:txBody>
      </p:sp>
      <p:cxnSp>
        <p:nvCxnSpPr>
          <p:cNvPr id="35" name="Straight Connector 10">
            <a:extLst>
              <a:ext uri="{FF2B5EF4-FFF2-40B4-BE49-F238E27FC236}">
                <a16:creationId xmlns:a16="http://schemas.microsoft.com/office/drawing/2014/main" id="{E91240C2-7F49-420A-8DA2-8FF94FE8D8DF}"/>
              </a:ext>
            </a:extLst>
          </p:cNvPr>
          <p:cNvCxnSpPr>
            <a:cxnSpLocks/>
          </p:cNvCxnSpPr>
          <p:nvPr/>
        </p:nvCxnSpPr>
        <p:spPr>
          <a:xfrm>
            <a:off x="4767731" y="1169637"/>
            <a:ext cx="710" cy="14041291"/>
          </a:xfrm>
          <a:prstGeom prst="line">
            <a:avLst/>
          </a:prstGeom>
          <a:ln w="66675">
            <a:solidFill>
              <a:schemeClr val="tx1"/>
            </a:solidFill>
            <a:prstDash val="sysDot"/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7">
            <a:extLst>
              <a:ext uri="{FF2B5EF4-FFF2-40B4-BE49-F238E27FC236}">
                <a16:creationId xmlns:a16="http://schemas.microsoft.com/office/drawing/2014/main" id="{B08B8FC4-2A4D-4514-BEEF-5F6BB18F3BD5}"/>
              </a:ext>
            </a:extLst>
          </p:cNvPr>
          <p:cNvSpPr/>
          <p:nvPr/>
        </p:nvSpPr>
        <p:spPr>
          <a:xfrm>
            <a:off x="4507285" y="3032046"/>
            <a:ext cx="522312" cy="5223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1">
            <a:extLst>
              <a:ext uri="{FF2B5EF4-FFF2-40B4-BE49-F238E27FC236}">
                <a16:creationId xmlns:a16="http://schemas.microsoft.com/office/drawing/2014/main" id="{8B212E6B-A3DB-413A-9A66-5FA60E4BD38F}"/>
              </a:ext>
            </a:extLst>
          </p:cNvPr>
          <p:cNvSpPr/>
          <p:nvPr/>
        </p:nvSpPr>
        <p:spPr>
          <a:xfrm>
            <a:off x="4463764" y="4592734"/>
            <a:ext cx="522312" cy="5223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2">
            <a:extLst>
              <a:ext uri="{FF2B5EF4-FFF2-40B4-BE49-F238E27FC236}">
                <a16:creationId xmlns:a16="http://schemas.microsoft.com/office/drawing/2014/main" id="{B11D0D37-3EED-40CC-A6F4-7A5D130B100E}"/>
              </a:ext>
            </a:extLst>
          </p:cNvPr>
          <p:cNvSpPr/>
          <p:nvPr/>
        </p:nvSpPr>
        <p:spPr>
          <a:xfrm>
            <a:off x="4463766" y="6279729"/>
            <a:ext cx="522312" cy="5223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3">
            <a:extLst>
              <a:ext uri="{FF2B5EF4-FFF2-40B4-BE49-F238E27FC236}">
                <a16:creationId xmlns:a16="http://schemas.microsoft.com/office/drawing/2014/main" id="{252D2659-C57B-46D6-B360-20E9576244BA}"/>
              </a:ext>
            </a:extLst>
          </p:cNvPr>
          <p:cNvSpPr/>
          <p:nvPr/>
        </p:nvSpPr>
        <p:spPr>
          <a:xfrm>
            <a:off x="4466754" y="9076700"/>
            <a:ext cx="522312" cy="5223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43">
            <a:extLst>
              <a:ext uri="{FF2B5EF4-FFF2-40B4-BE49-F238E27FC236}">
                <a16:creationId xmlns:a16="http://schemas.microsoft.com/office/drawing/2014/main" id="{3370531D-E519-44C4-B041-0874BC5784B8}"/>
              </a:ext>
            </a:extLst>
          </p:cNvPr>
          <p:cNvSpPr/>
          <p:nvPr/>
        </p:nvSpPr>
        <p:spPr>
          <a:xfrm>
            <a:off x="4463764" y="11351359"/>
            <a:ext cx="522312" cy="5223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841FF5C-C119-4AA1-B0F0-020160F3822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2660409" y="1560975"/>
            <a:ext cx="1717241" cy="1779358"/>
          </a:xfrm>
        </p:spPr>
        <p:txBody>
          <a:bodyPr/>
          <a:lstStyle/>
          <a:p>
            <a:fld id="{5D3A004F-2493-4BCC-BECF-C0616F9350EE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28" name="Rectangle 11">
            <a:extLst>
              <a:ext uri="{FF2B5EF4-FFF2-40B4-BE49-F238E27FC236}">
                <a16:creationId xmlns:a16="http://schemas.microsoft.com/office/drawing/2014/main" id="{EA1376C0-E73C-46AB-8B36-0835012FF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0290" y="2582305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06</a:t>
            </a:r>
          </a:p>
        </p:txBody>
      </p:sp>
      <p:sp>
        <p:nvSpPr>
          <p:cNvPr id="29" name="TextBox 33">
            <a:extLst>
              <a:ext uri="{FF2B5EF4-FFF2-40B4-BE49-F238E27FC236}">
                <a16:creationId xmlns:a16="http://schemas.microsoft.com/office/drawing/2014/main" id="{CA65A552-09D5-46AF-A11B-190D4B868436}"/>
              </a:ext>
            </a:extLst>
          </p:cNvPr>
          <p:cNvSpPr txBox="1"/>
          <p:nvPr/>
        </p:nvSpPr>
        <p:spPr>
          <a:xfrm>
            <a:off x="15267742" y="2851291"/>
            <a:ext cx="62505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Cammino</a:t>
            </a:r>
            <a:r>
              <a:rPr lang="en-US" sz="2800" b="1" dirty="0"/>
              <a:t> per </a:t>
            </a:r>
            <a:r>
              <a:rPr lang="en-US" sz="2800" b="1" dirty="0" err="1"/>
              <a:t>l’equipe</a:t>
            </a:r>
            <a:endParaRPr lang="en-US" sz="2800" b="1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GB" sz="2800" dirty="0"/>
              <a:t>   </a:t>
            </a:r>
            <a:r>
              <a:rPr lang="en-GB" sz="2800" dirty="0" err="1"/>
              <a:t>Equipe</a:t>
            </a:r>
            <a:r>
              <a:rPr lang="en-GB" sz="2800" dirty="0"/>
              <a:t> – </a:t>
            </a:r>
            <a:r>
              <a:rPr lang="en-GB" sz="2800" dirty="0" err="1"/>
              <a:t>Obiettivi</a:t>
            </a:r>
            <a:endParaRPr lang="en-GB" sz="2800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GB" sz="2800" dirty="0"/>
              <a:t>   </a:t>
            </a:r>
            <a:r>
              <a:rPr lang="en-GB" sz="2800" dirty="0" err="1"/>
              <a:t>Coordinatore</a:t>
            </a:r>
            <a:r>
              <a:rPr lang="en-GB" sz="2800" dirty="0"/>
              <a:t> – </a:t>
            </a:r>
            <a:r>
              <a:rPr lang="en-GB" sz="2800" dirty="0" err="1"/>
              <a:t>Metodologia</a:t>
            </a:r>
            <a:endParaRPr lang="en-GB" sz="2800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GB" sz="2800" dirty="0"/>
              <a:t>   Tempo - </a:t>
            </a:r>
            <a:r>
              <a:rPr lang="en-GB" sz="2800" dirty="0" err="1"/>
              <a:t>Consegna</a:t>
            </a:r>
            <a:endParaRPr lang="en-GB" sz="2800" dirty="0"/>
          </a:p>
          <a:p>
            <a:pPr marL="361950">
              <a:buFont typeface="Wingdings" panose="05000000000000000000" pitchFamily="2" charset="2"/>
              <a:buChar char="v"/>
            </a:pPr>
            <a:endParaRPr lang="en-GB" sz="2800" dirty="0"/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FB41136D-90ED-4C58-94AD-45A2D6797B07}"/>
              </a:ext>
            </a:extLst>
          </p:cNvPr>
          <p:cNvSpPr/>
          <p:nvPr/>
        </p:nvSpPr>
        <p:spPr>
          <a:xfrm>
            <a:off x="12817388" y="3111260"/>
            <a:ext cx="522312" cy="52231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71D2187F-6078-4185-8892-649E9C9F6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6825" y="5167950"/>
            <a:ext cx="2062204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07</a:t>
            </a:r>
          </a:p>
        </p:txBody>
      </p:sp>
      <p:sp>
        <p:nvSpPr>
          <p:cNvPr id="32" name="TextBox 33">
            <a:extLst>
              <a:ext uri="{FF2B5EF4-FFF2-40B4-BE49-F238E27FC236}">
                <a16:creationId xmlns:a16="http://schemas.microsoft.com/office/drawing/2014/main" id="{59D95B46-38D4-40F6-9C67-ED8DE5968677}"/>
              </a:ext>
            </a:extLst>
          </p:cNvPr>
          <p:cNvSpPr txBox="1"/>
          <p:nvPr/>
        </p:nvSpPr>
        <p:spPr>
          <a:xfrm>
            <a:off x="15284278" y="5462230"/>
            <a:ext cx="49451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Cronograma</a:t>
            </a:r>
            <a:endParaRPr lang="en-US" sz="2800" b="1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dirty="0"/>
              <a:t>   2021-2022 …</a:t>
            </a:r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dirty="0"/>
              <a:t>   2022-2023 …</a:t>
            </a:r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dirty="0"/>
              <a:t>   2023-2024 …</a:t>
            </a:r>
            <a:endParaRPr lang="en-GB" sz="2800" dirty="0"/>
          </a:p>
        </p:txBody>
      </p:sp>
      <p:sp>
        <p:nvSpPr>
          <p:cNvPr id="36" name="Oval 43">
            <a:extLst>
              <a:ext uri="{FF2B5EF4-FFF2-40B4-BE49-F238E27FC236}">
                <a16:creationId xmlns:a16="http://schemas.microsoft.com/office/drawing/2014/main" id="{E1658965-0FE3-4249-AF5C-FFA472587D61}"/>
              </a:ext>
            </a:extLst>
          </p:cNvPr>
          <p:cNvSpPr/>
          <p:nvPr/>
        </p:nvSpPr>
        <p:spPr>
          <a:xfrm>
            <a:off x="12818456" y="5678127"/>
            <a:ext cx="522312" cy="52231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57FE74C0-99E6-4297-AF8A-E88938789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1634" y="7526197"/>
            <a:ext cx="1476622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08</a:t>
            </a: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F6C460AB-964A-41E3-B852-F1DFA94F537D}"/>
              </a:ext>
            </a:extLst>
          </p:cNvPr>
          <p:cNvSpPr txBox="1"/>
          <p:nvPr/>
        </p:nvSpPr>
        <p:spPr>
          <a:xfrm>
            <a:off x="15175736" y="7763844"/>
            <a:ext cx="5350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Calendario</a:t>
            </a:r>
            <a:endParaRPr lang="en-US" sz="2800" b="1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dirty="0"/>
              <a:t>   </a:t>
            </a:r>
            <a:r>
              <a:rPr lang="en-US" sz="2800" dirty="0" err="1"/>
              <a:t>Annuale</a:t>
            </a:r>
            <a:r>
              <a:rPr lang="en-US" sz="2800" dirty="0"/>
              <a:t> ADMA</a:t>
            </a:r>
            <a:r>
              <a:rPr lang="en-US" sz="2800" b="1" dirty="0"/>
              <a:t> 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D11C7FD-448F-4AD5-B69D-E9D7B7E22963}"/>
              </a:ext>
            </a:extLst>
          </p:cNvPr>
          <p:cNvSpPr/>
          <p:nvPr/>
        </p:nvSpPr>
        <p:spPr>
          <a:xfrm>
            <a:off x="12817388" y="7968420"/>
            <a:ext cx="522312" cy="52231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id="{9B2435A8-D357-4BE8-84F9-BB4BCAFE9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1634" y="9312101"/>
            <a:ext cx="1476622" cy="11117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8000" b="1" dirty="0">
                <a:solidFill>
                  <a:schemeClr val="tx1">
                    <a:alpha val="44000"/>
                  </a:schemeClr>
                </a:solidFill>
                <a:latin typeface="Raleway Black" panose="020B0A030301010600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09</a:t>
            </a: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38054FD1-6A49-4097-BA5C-7ED751965D0B}"/>
              </a:ext>
            </a:extLst>
          </p:cNvPr>
          <p:cNvSpPr txBox="1"/>
          <p:nvPr/>
        </p:nvSpPr>
        <p:spPr>
          <a:xfrm>
            <a:off x="15175736" y="9549748"/>
            <a:ext cx="53503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Dinamicità</a:t>
            </a:r>
            <a:endParaRPr lang="en-US" sz="2800" b="1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dirty="0"/>
              <a:t>   Preghiera </a:t>
            </a:r>
            <a:r>
              <a:rPr lang="en-US" sz="2800" dirty="0" err="1"/>
              <a:t>permanente</a:t>
            </a:r>
            <a:endParaRPr lang="en-US" sz="2800" dirty="0"/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b="1" dirty="0"/>
              <a:t>   </a:t>
            </a:r>
            <a:r>
              <a:rPr lang="en-US" sz="2800" dirty="0" err="1"/>
              <a:t>Riunioni</a:t>
            </a:r>
            <a:r>
              <a:rPr lang="en-US" sz="2800" dirty="0"/>
              <a:t> </a:t>
            </a:r>
            <a:r>
              <a:rPr lang="en-US" sz="2800" dirty="0" err="1"/>
              <a:t>diversificata</a:t>
            </a:r>
            <a:r>
              <a:rPr lang="en-US" sz="2800" dirty="0"/>
              <a:t> </a:t>
            </a:r>
            <a:r>
              <a:rPr lang="en-US" sz="2800" b="1" dirty="0"/>
              <a:t> </a:t>
            </a:r>
          </a:p>
          <a:p>
            <a:pPr marL="361950">
              <a:buFont typeface="Wingdings" panose="05000000000000000000" pitchFamily="2" charset="2"/>
              <a:buChar char="v"/>
            </a:pPr>
            <a:r>
              <a:rPr lang="en-US" sz="2800" b="1" dirty="0"/>
              <a:t>   </a:t>
            </a:r>
            <a:r>
              <a:rPr lang="en-US" sz="2800" dirty="0"/>
              <a:t>Mail </a:t>
            </a:r>
            <a:r>
              <a:rPr lang="en-US" sz="2800" dirty="0" err="1"/>
              <a:t>mensile</a:t>
            </a:r>
            <a:r>
              <a:rPr lang="en-US" sz="2800" dirty="0"/>
              <a:t> </a:t>
            </a:r>
            <a:endParaRPr lang="en-US" sz="2800" b="1" dirty="0"/>
          </a:p>
        </p:txBody>
      </p:sp>
      <p:sp>
        <p:nvSpPr>
          <p:cNvPr id="46" name="Oval 41">
            <a:extLst>
              <a:ext uri="{FF2B5EF4-FFF2-40B4-BE49-F238E27FC236}">
                <a16:creationId xmlns:a16="http://schemas.microsoft.com/office/drawing/2014/main" id="{77D8415A-73BC-4B89-AF6E-6C7F588A1AE9}"/>
              </a:ext>
            </a:extLst>
          </p:cNvPr>
          <p:cNvSpPr/>
          <p:nvPr/>
        </p:nvSpPr>
        <p:spPr>
          <a:xfrm>
            <a:off x="12852374" y="9721586"/>
            <a:ext cx="522312" cy="52231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4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1677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71801" y="770781"/>
            <a:ext cx="63065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atin typeface="Raleway Black" panose="020B0A03030101060003" pitchFamily="34" charset="0"/>
              </a:rPr>
              <a:t>Presentazione</a:t>
            </a:r>
            <a:r>
              <a:rPr lang="en-US" sz="6000" b="1" dirty="0">
                <a:latin typeface="Raleway Black" panose="020B0A03030101060003" pitchFamily="34" charset="0"/>
              </a:rPr>
              <a:t> </a:t>
            </a:r>
            <a:endParaRPr lang="en-US" sz="6000" dirty="0"/>
          </a:p>
        </p:txBody>
      </p:sp>
      <p:sp>
        <p:nvSpPr>
          <p:cNvPr id="22" name="Freeform 2620"/>
          <p:cNvSpPr>
            <a:spLocks noEditPoints="1"/>
          </p:cNvSpPr>
          <p:nvPr/>
        </p:nvSpPr>
        <p:spPr bwMode="auto">
          <a:xfrm>
            <a:off x="13260132" y="2241312"/>
            <a:ext cx="361668" cy="526046"/>
          </a:xfrm>
          <a:custGeom>
            <a:avLst/>
            <a:gdLst>
              <a:gd name="T0" fmla="*/ 17 w 25"/>
              <a:gd name="T1" fmla="*/ 27 h 36"/>
              <a:gd name="T2" fmla="*/ 8 w 25"/>
              <a:gd name="T3" fmla="*/ 27 h 36"/>
              <a:gd name="T4" fmla="*/ 7 w 25"/>
              <a:gd name="T5" fmla="*/ 28 h 36"/>
              <a:gd name="T6" fmla="*/ 8 w 25"/>
              <a:gd name="T7" fmla="*/ 29 h 36"/>
              <a:gd name="T8" fmla="*/ 17 w 25"/>
              <a:gd name="T9" fmla="*/ 29 h 36"/>
              <a:gd name="T10" fmla="*/ 18 w 25"/>
              <a:gd name="T11" fmla="*/ 28 h 36"/>
              <a:gd name="T12" fmla="*/ 17 w 25"/>
              <a:gd name="T13" fmla="*/ 27 h 36"/>
              <a:gd name="T14" fmla="*/ 13 w 25"/>
              <a:gd name="T15" fmla="*/ 0 h 36"/>
              <a:gd name="T16" fmla="*/ 13 w 25"/>
              <a:gd name="T17" fmla="*/ 0 h 36"/>
              <a:gd name="T18" fmla="*/ 0 w 25"/>
              <a:gd name="T19" fmla="*/ 12 h 36"/>
              <a:gd name="T20" fmla="*/ 3 w 25"/>
              <a:gd name="T21" fmla="*/ 19 h 36"/>
              <a:gd name="T22" fmla="*/ 7 w 25"/>
              <a:gd name="T23" fmla="*/ 25 h 36"/>
              <a:gd name="T24" fmla="*/ 18 w 25"/>
              <a:gd name="T25" fmla="*/ 25 h 36"/>
              <a:gd name="T26" fmla="*/ 22 w 25"/>
              <a:gd name="T27" fmla="*/ 19 h 36"/>
              <a:gd name="T28" fmla="*/ 25 w 25"/>
              <a:gd name="T29" fmla="*/ 12 h 36"/>
              <a:gd name="T30" fmla="*/ 13 w 25"/>
              <a:gd name="T31" fmla="*/ 0 h 36"/>
              <a:gd name="T32" fmla="*/ 13 w 25"/>
              <a:gd name="T33" fmla="*/ 4 h 36"/>
              <a:gd name="T34" fmla="*/ 13 w 25"/>
              <a:gd name="T35" fmla="*/ 4 h 36"/>
              <a:gd name="T36" fmla="*/ 5 w 25"/>
              <a:gd name="T37" fmla="*/ 12 h 36"/>
              <a:gd name="T38" fmla="*/ 4 w 25"/>
              <a:gd name="T39" fmla="*/ 13 h 36"/>
              <a:gd name="T40" fmla="*/ 2 w 25"/>
              <a:gd name="T41" fmla="*/ 12 h 36"/>
              <a:gd name="T42" fmla="*/ 13 w 25"/>
              <a:gd name="T43" fmla="*/ 2 h 36"/>
              <a:gd name="T44" fmla="*/ 14 w 25"/>
              <a:gd name="T45" fmla="*/ 3 h 36"/>
              <a:gd name="T46" fmla="*/ 13 w 25"/>
              <a:gd name="T47" fmla="*/ 4 h 36"/>
              <a:gd name="T48" fmla="*/ 10 w 25"/>
              <a:gd name="T49" fmla="*/ 34 h 36"/>
              <a:gd name="T50" fmla="*/ 10 w 25"/>
              <a:gd name="T51" fmla="*/ 34 h 36"/>
              <a:gd name="T52" fmla="*/ 10 w 25"/>
              <a:gd name="T53" fmla="*/ 35 h 36"/>
              <a:gd name="T54" fmla="*/ 12 w 25"/>
              <a:gd name="T55" fmla="*/ 36 h 36"/>
              <a:gd name="T56" fmla="*/ 14 w 25"/>
              <a:gd name="T57" fmla="*/ 36 h 36"/>
              <a:gd name="T58" fmla="*/ 15 w 25"/>
              <a:gd name="T59" fmla="*/ 35 h 36"/>
              <a:gd name="T60" fmla="*/ 15 w 25"/>
              <a:gd name="T61" fmla="*/ 34 h 36"/>
              <a:gd name="T62" fmla="*/ 18 w 25"/>
              <a:gd name="T63" fmla="*/ 31 h 36"/>
              <a:gd name="T64" fmla="*/ 8 w 25"/>
              <a:gd name="T65" fmla="*/ 31 h 36"/>
              <a:gd name="T66" fmla="*/ 10 w 25"/>
              <a:gd name="T67" fmla="*/ 3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" h="36">
                <a:moveTo>
                  <a:pt x="17" y="27"/>
                </a:moveTo>
                <a:cubicBezTo>
                  <a:pt x="8" y="27"/>
                  <a:pt x="8" y="27"/>
                  <a:pt x="8" y="27"/>
                </a:cubicBezTo>
                <a:cubicBezTo>
                  <a:pt x="7" y="27"/>
                  <a:pt x="7" y="28"/>
                  <a:pt x="7" y="28"/>
                </a:cubicBezTo>
                <a:cubicBezTo>
                  <a:pt x="7" y="29"/>
                  <a:pt x="7" y="29"/>
                  <a:pt x="8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8" y="29"/>
                  <a:pt x="18" y="29"/>
                  <a:pt x="18" y="28"/>
                </a:cubicBezTo>
                <a:cubicBezTo>
                  <a:pt x="18" y="28"/>
                  <a:pt x="18" y="27"/>
                  <a:pt x="17" y="27"/>
                </a:cubicBezTo>
                <a:close/>
                <a:moveTo>
                  <a:pt x="13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15"/>
                  <a:pt x="1" y="17"/>
                  <a:pt x="3" y="19"/>
                </a:cubicBezTo>
                <a:cubicBezTo>
                  <a:pt x="5" y="21"/>
                  <a:pt x="6" y="23"/>
                  <a:pt x="7" y="25"/>
                </a:cubicBezTo>
                <a:cubicBezTo>
                  <a:pt x="18" y="25"/>
                  <a:pt x="18" y="25"/>
                  <a:pt x="18" y="25"/>
                </a:cubicBezTo>
                <a:cubicBezTo>
                  <a:pt x="19" y="23"/>
                  <a:pt x="21" y="21"/>
                  <a:pt x="22" y="19"/>
                </a:cubicBezTo>
                <a:cubicBezTo>
                  <a:pt x="24" y="17"/>
                  <a:pt x="25" y="15"/>
                  <a:pt x="25" y="12"/>
                </a:cubicBezTo>
                <a:cubicBezTo>
                  <a:pt x="25" y="5"/>
                  <a:pt x="19" y="0"/>
                  <a:pt x="13" y="0"/>
                </a:cubicBezTo>
                <a:close/>
                <a:moveTo>
                  <a:pt x="13" y="4"/>
                </a:moveTo>
                <a:cubicBezTo>
                  <a:pt x="13" y="4"/>
                  <a:pt x="13" y="4"/>
                  <a:pt x="13" y="4"/>
                </a:cubicBezTo>
                <a:cubicBezTo>
                  <a:pt x="8" y="4"/>
                  <a:pt x="5" y="7"/>
                  <a:pt x="5" y="12"/>
                </a:cubicBezTo>
                <a:cubicBezTo>
                  <a:pt x="5" y="12"/>
                  <a:pt x="4" y="13"/>
                  <a:pt x="4" y="13"/>
                </a:cubicBezTo>
                <a:cubicBezTo>
                  <a:pt x="3" y="13"/>
                  <a:pt x="2" y="12"/>
                  <a:pt x="2" y="12"/>
                </a:cubicBezTo>
                <a:cubicBezTo>
                  <a:pt x="2" y="6"/>
                  <a:pt x="7" y="2"/>
                  <a:pt x="13" y="2"/>
                </a:cubicBezTo>
                <a:cubicBezTo>
                  <a:pt x="13" y="2"/>
                  <a:pt x="14" y="2"/>
                  <a:pt x="14" y="3"/>
                </a:cubicBezTo>
                <a:cubicBezTo>
                  <a:pt x="14" y="3"/>
                  <a:pt x="13" y="4"/>
                  <a:pt x="13" y="4"/>
                </a:cubicBezTo>
                <a:close/>
                <a:moveTo>
                  <a:pt x="10" y="34"/>
                </a:moveTo>
                <a:cubicBezTo>
                  <a:pt x="10" y="34"/>
                  <a:pt x="10" y="34"/>
                  <a:pt x="10" y="34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1" y="36"/>
                  <a:pt x="12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6"/>
                  <a:pt x="15" y="36"/>
                  <a:pt x="15" y="35"/>
                </a:cubicBezTo>
                <a:cubicBezTo>
                  <a:pt x="15" y="34"/>
                  <a:pt x="15" y="34"/>
                  <a:pt x="15" y="34"/>
                </a:cubicBezTo>
                <a:cubicBezTo>
                  <a:pt x="17" y="34"/>
                  <a:pt x="18" y="33"/>
                  <a:pt x="18" y="31"/>
                </a:cubicBezTo>
                <a:cubicBezTo>
                  <a:pt x="8" y="31"/>
                  <a:pt x="8" y="31"/>
                  <a:pt x="8" y="31"/>
                </a:cubicBezTo>
                <a:cubicBezTo>
                  <a:pt x="8" y="33"/>
                  <a:pt x="9" y="34"/>
                  <a:pt x="10" y="3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110"/>
          <p:cNvSpPr>
            <a:spLocks noChangeArrowheads="1"/>
          </p:cNvSpPr>
          <p:nvPr/>
        </p:nvSpPr>
        <p:spPr bwMode="auto">
          <a:xfrm>
            <a:off x="13233617" y="4650561"/>
            <a:ext cx="529982" cy="429036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Freeform 22"/>
          <p:cNvSpPr>
            <a:spLocks noChangeArrowheads="1"/>
          </p:cNvSpPr>
          <p:nvPr/>
        </p:nvSpPr>
        <p:spPr bwMode="auto">
          <a:xfrm>
            <a:off x="13260190" y="6709079"/>
            <a:ext cx="529982" cy="529986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4479525" y="1009910"/>
            <a:ext cx="6113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CG28 SDB</a:t>
            </a:r>
          </a:p>
          <a:p>
            <a:r>
              <a:rPr lang="en-GB" sz="3200" dirty="0" err="1"/>
              <a:t>Riflessione</a:t>
            </a:r>
            <a:r>
              <a:rPr lang="en-GB" sz="3200" dirty="0"/>
              <a:t> </a:t>
            </a:r>
            <a:r>
              <a:rPr lang="en-GB" sz="3200" dirty="0" err="1"/>
              <a:t>postcapitolari</a:t>
            </a:r>
            <a:r>
              <a:rPr lang="en-GB" sz="3200" dirty="0"/>
              <a:t>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527939" y="3309191"/>
            <a:ext cx="89425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RM + </a:t>
            </a:r>
            <a:r>
              <a:rPr lang="en-US" sz="3200" b="1" dirty="0" err="1"/>
              <a:t>Consiglio</a:t>
            </a:r>
            <a:r>
              <a:rPr lang="en-US" sz="3200" b="1" dirty="0"/>
              <a:t>: </a:t>
            </a:r>
            <a:r>
              <a:rPr lang="en-US" sz="3200" b="1" dirty="0" err="1"/>
              <a:t>Programmazione</a:t>
            </a:r>
            <a:r>
              <a:rPr lang="en-US" sz="3200" b="1" dirty="0"/>
              <a:t> </a:t>
            </a:r>
            <a:r>
              <a:rPr lang="en-US" sz="3200" b="1" dirty="0" err="1"/>
              <a:t>sessenio</a:t>
            </a:r>
            <a:r>
              <a:rPr lang="en-US" sz="3200" b="1" dirty="0"/>
              <a:t> 2020-2026</a:t>
            </a:r>
          </a:p>
          <a:p>
            <a:r>
              <a:rPr lang="en-GB" sz="3200" dirty="0" err="1"/>
              <a:t>Priorità</a:t>
            </a:r>
            <a:r>
              <a:rPr lang="en-GB" sz="3200" dirty="0"/>
              <a:t> </a:t>
            </a:r>
          </a:p>
          <a:p>
            <a:r>
              <a:rPr lang="en-GB" sz="3200" dirty="0" err="1"/>
              <a:t>Programmazione</a:t>
            </a:r>
            <a:r>
              <a:rPr lang="en-GB" sz="3200" dirty="0"/>
              <a:t> </a:t>
            </a:r>
            <a:r>
              <a:rPr lang="en-GB" sz="3200" dirty="0" err="1"/>
              <a:t>Segretariato</a:t>
            </a:r>
            <a:r>
              <a:rPr lang="en-GB" sz="3200" dirty="0"/>
              <a:t>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520033" y="6597533"/>
            <a:ext cx="8942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Carta </a:t>
            </a:r>
            <a:r>
              <a:rPr lang="en-US" sz="3200" b="1" dirty="0" err="1"/>
              <a:t>Identitá</a:t>
            </a:r>
            <a:r>
              <a:rPr lang="en-US" sz="3200" b="1" dirty="0"/>
              <a:t> </a:t>
            </a:r>
            <a:r>
              <a:rPr lang="en-US" sz="3200" b="1" dirty="0" err="1"/>
              <a:t>carismática</a:t>
            </a:r>
            <a:r>
              <a:rPr lang="en-US" sz="3200" b="1" dirty="0"/>
              <a:t> </a:t>
            </a:r>
            <a:r>
              <a:rPr lang="en-US" sz="3200" b="1" dirty="0" err="1"/>
              <a:t>della</a:t>
            </a:r>
            <a:r>
              <a:rPr lang="en-US" sz="3200" b="1" dirty="0"/>
              <a:t> </a:t>
            </a:r>
            <a:r>
              <a:rPr lang="en-US" sz="3200" b="1" dirty="0" err="1"/>
              <a:t>Famiglia</a:t>
            </a:r>
            <a:r>
              <a:rPr lang="en-US" sz="3200" b="1" dirty="0"/>
              <a:t> </a:t>
            </a:r>
            <a:r>
              <a:rPr lang="en-US" sz="3200" b="1" dirty="0" err="1"/>
              <a:t>Salesiana</a:t>
            </a:r>
            <a:r>
              <a:rPr lang="en-US" sz="3200" b="1" dirty="0"/>
              <a:t> (2012)</a:t>
            </a:r>
            <a:endParaRPr lang="en-GB" sz="3600" dirty="0"/>
          </a:p>
        </p:txBody>
      </p:sp>
      <p:sp>
        <p:nvSpPr>
          <p:cNvPr id="38" name="TextBox 37"/>
          <p:cNvSpPr txBox="1"/>
          <p:nvPr/>
        </p:nvSpPr>
        <p:spPr>
          <a:xfrm>
            <a:off x="14543243" y="11852531"/>
            <a:ext cx="9374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Realtá</a:t>
            </a:r>
            <a:r>
              <a:rPr lang="en-US" sz="3200" b="1" dirty="0"/>
              <a:t> </a:t>
            </a:r>
            <a:r>
              <a:rPr lang="en-US" sz="3200" b="1" dirty="0" err="1"/>
              <a:t>dell’ADMA</a:t>
            </a:r>
            <a:r>
              <a:rPr lang="en-US" sz="3200" b="1" dirty="0"/>
              <a:t> </a:t>
            </a:r>
            <a:r>
              <a:rPr lang="en-US" sz="3200" b="1" dirty="0" err="1"/>
              <a:t>mondiale</a:t>
            </a:r>
            <a:endParaRPr lang="en-US" sz="3200" b="1" dirty="0"/>
          </a:p>
          <a:p>
            <a:r>
              <a:rPr lang="en-GB" sz="3200" dirty="0"/>
              <a:t>In </a:t>
            </a:r>
            <a:r>
              <a:rPr lang="en-GB" sz="3200" dirty="0" err="1"/>
              <a:t>continuazione</a:t>
            </a:r>
            <a:r>
              <a:rPr lang="en-GB" sz="3200" dirty="0"/>
              <a:t> </a:t>
            </a:r>
            <a:r>
              <a:rPr lang="en-GB" sz="3200" dirty="0" err="1"/>
              <a:t>degli</a:t>
            </a:r>
            <a:r>
              <a:rPr lang="en-GB" sz="3200" dirty="0"/>
              <a:t> </a:t>
            </a:r>
            <a:r>
              <a:rPr lang="en-GB" sz="3200" dirty="0" err="1"/>
              <a:t>orientamenti</a:t>
            </a:r>
            <a:r>
              <a:rPr lang="en-GB" sz="3200" dirty="0"/>
              <a:t> </a:t>
            </a:r>
            <a:r>
              <a:rPr lang="en-GB" sz="3200" dirty="0" err="1"/>
              <a:t>precedenti</a:t>
            </a:r>
            <a:endParaRPr lang="en-GB" sz="3200" dirty="0"/>
          </a:p>
          <a:p>
            <a:r>
              <a:rPr lang="en-GB" sz="3200" dirty="0" err="1"/>
              <a:t>Conoscenza</a:t>
            </a:r>
            <a:r>
              <a:rPr lang="en-GB" sz="3200" dirty="0"/>
              <a:t> progressive e </a:t>
            </a:r>
            <a:r>
              <a:rPr lang="en-GB" sz="3200" dirty="0" err="1"/>
              <a:t>accompagnamento</a:t>
            </a:r>
            <a:endParaRPr lang="en-GB" sz="3200" dirty="0"/>
          </a:p>
        </p:txBody>
      </p:sp>
      <p:sp>
        <p:nvSpPr>
          <p:cNvPr id="39" name="TextBox 38"/>
          <p:cNvSpPr txBox="1"/>
          <p:nvPr/>
        </p:nvSpPr>
        <p:spPr>
          <a:xfrm>
            <a:off x="2971801" y="1982436"/>
            <a:ext cx="6306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Fonti per </a:t>
            </a:r>
            <a:r>
              <a:rPr lang="en-US" sz="3200" dirty="0" err="1"/>
              <a:t>l’elaborazione</a:t>
            </a:r>
            <a:r>
              <a:rPr lang="en-US" sz="3200" dirty="0"/>
              <a:t> </a:t>
            </a:r>
            <a:r>
              <a:rPr lang="en-US" sz="3200" dirty="0" err="1"/>
              <a:t>degli</a:t>
            </a:r>
            <a:r>
              <a:rPr lang="en-US" sz="3200" dirty="0"/>
              <a:t> </a:t>
            </a:r>
            <a:r>
              <a:rPr lang="en-US" sz="3200" dirty="0" err="1"/>
              <a:t>orientamenti</a:t>
            </a:r>
            <a:r>
              <a:rPr lang="en-US" sz="3200" dirty="0"/>
              <a:t> </a:t>
            </a:r>
            <a:r>
              <a:rPr lang="en-US" sz="3200" dirty="0" err="1"/>
              <a:t>dell’ADMA</a:t>
            </a:r>
            <a:r>
              <a:rPr lang="en-US" sz="3200" dirty="0"/>
              <a:t> </a:t>
            </a:r>
          </a:p>
        </p:txBody>
      </p:sp>
      <p:pic>
        <p:nvPicPr>
          <p:cNvPr id="1028" name="Picture 4" descr="SDB.ORG">
            <a:extLst>
              <a:ext uri="{FF2B5EF4-FFF2-40B4-BE49-F238E27FC236}">
                <a16:creationId xmlns:a16="http://schemas.microsoft.com/office/drawing/2014/main" id="{E517DE36-2865-4F2C-B544-39C729E99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3476" y="434094"/>
            <a:ext cx="20574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MG – Edito il libro “La Famiglia Salesiana di Don Bosco”">
            <a:extLst>
              <a:ext uri="{FF2B5EF4-FFF2-40B4-BE49-F238E27FC236}">
                <a16:creationId xmlns:a16="http://schemas.microsoft.com/office/drawing/2014/main" id="{4B977176-7220-4A64-BBD4-D848CB64C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389" y="6159215"/>
            <a:ext cx="1440208" cy="203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86BE08-BA76-44CD-886A-3D4428000B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3" t="17407" r="12201" b="5395"/>
          <a:stretch/>
        </p:blipFill>
        <p:spPr>
          <a:xfrm>
            <a:off x="11678720" y="11879404"/>
            <a:ext cx="2661659" cy="2035230"/>
          </a:xfrm>
          <a:prstGeom prst="rect">
            <a:avLst/>
          </a:prstGeom>
        </p:spPr>
      </p:pic>
      <p:pic>
        <p:nvPicPr>
          <p:cNvPr id="1032" name="Picture 8" descr="SDB.ORG">
            <a:extLst>
              <a:ext uri="{FF2B5EF4-FFF2-40B4-BE49-F238E27FC236}">
                <a16:creationId xmlns:a16="http://schemas.microsoft.com/office/drawing/2014/main" id="{5E3F615D-E03B-481B-8B80-E4BDAAB82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842" y="3556952"/>
            <a:ext cx="2222160" cy="147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entes de agua jardin terraza">
            <a:extLst>
              <a:ext uri="{FF2B5EF4-FFF2-40B4-BE49-F238E27FC236}">
                <a16:creationId xmlns:a16="http://schemas.microsoft.com/office/drawing/2014/main" id="{76D8DDD7-CCF5-4BD7-AA16-6256D7B6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245" y="4585183"/>
            <a:ext cx="8686593" cy="559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5BD173A-86C6-41A7-A819-35BAE6BCEA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557977" y="1709346"/>
            <a:ext cx="997161" cy="1008112"/>
          </a:xfrm>
        </p:spPr>
        <p:txBody>
          <a:bodyPr/>
          <a:lstStyle/>
          <a:p>
            <a:fld id="{5D3A004F-2493-4BCC-BECF-C0616F9350EE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62243580-3412-4C1F-A789-8F3A0F44F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52419" y="9470565"/>
            <a:ext cx="529982" cy="529986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411C378C-FF38-414E-AE0F-D077A0C842D2}"/>
              </a:ext>
            </a:extLst>
          </p:cNvPr>
          <p:cNvSpPr txBox="1"/>
          <p:nvPr/>
        </p:nvSpPr>
        <p:spPr>
          <a:xfrm>
            <a:off x="14606729" y="9650866"/>
            <a:ext cx="7951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ACG 340 </a:t>
            </a:r>
            <a:r>
              <a:rPr lang="en-US" sz="3200" b="1" dirty="0" err="1"/>
              <a:t>Abandónate</a:t>
            </a:r>
            <a:r>
              <a:rPr lang="en-US" sz="3200" b="1" dirty="0"/>
              <a:t>, </a:t>
            </a:r>
            <a:r>
              <a:rPr lang="en-US" sz="3200" b="1" dirty="0" err="1"/>
              <a:t>confía</a:t>
            </a:r>
            <a:r>
              <a:rPr lang="en-US" sz="3200" b="1" dirty="0"/>
              <a:t> y </a:t>
            </a:r>
            <a:r>
              <a:rPr lang="en-US" sz="3200" b="1" dirty="0" err="1"/>
              <a:t>sonríe</a:t>
            </a:r>
            <a:endParaRPr lang="en-GB" sz="3600" dirty="0"/>
          </a:p>
        </p:txBody>
      </p:sp>
      <p:pic>
        <p:nvPicPr>
          <p:cNvPr id="19" name="Picture 2" descr="Lettera del Rettor Maggiore in occasione del 150° di fondazione dell'ADMA |  Famiglia Salesiana">
            <a:extLst>
              <a:ext uri="{FF2B5EF4-FFF2-40B4-BE49-F238E27FC236}">
                <a16:creationId xmlns:a16="http://schemas.microsoft.com/office/drawing/2014/main" id="{5A922DCC-EDB4-407E-9F47-F006AA383D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7"/>
          <a:stretch/>
        </p:blipFill>
        <p:spPr bwMode="auto">
          <a:xfrm>
            <a:off x="11486622" y="8962179"/>
            <a:ext cx="3035456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6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71801" y="770781"/>
            <a:ext cx="63065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atin typeface="Raleway Black" panose="020B0A03030101060003" pitchFamily="34" charset="0"/>
              </a:rPr>
              <a:t>Presentazione</a:t>
            </a:r>
            <a:r>
              <a:rPr lang="en-US" sz="6000" b="1" dirty="0">
                <a:latin typeface="Raleway Black" panose="020B0A03030101060003" pitchFamily="34" charset="0"/>
              </a:rPr>
              <a:t> </a:t>
            </a:r>
            <a:endParaRPr lang="en-US" sz="6000" dirty="0"/>
          </a:p>
        </p:txBody>
      </p:sp>
      <p:sp>
        <p:nvSpPr>
          <p:cNvPr id="22" name="Freeform 2620"/>
          <p:cNvSpPr>
            <a:spLocks noEditPoints="1"/>
          </p:cNvSpPr>
          <p:nvPr/>
        </p:nvSpPr>
        <p:spPr bwMode="auto">
          <a:xfrm>
            <a:off x="13055165" y="2675229"/>
            <a:ext cx="361668" cy="526046"/>
          </a:xfrm>
          <a:custGeom>
            <a:avLst/>
            <a:gdLst>
              <a:gd name="T0" fmla="*/ 17 w 25"/>
              <a:gd name="T1" fmla="*/ 27 h 36"/>
              <a:gd name="T2" fmla="*/ 8 w 25"/>
              <a:gd name="T3" fmla="*/ 27 h 36"/>
              <a:gd name="T4" fmla="*/ 7 w 25"/>
              <a:gd name="T5" fmla="*/ 28 h 36"/>
              <a:gd name="T6" fmla="*/ 8 w 25"/>
              <a:gd name="T7" fmla="*/ 29 h 36"/>
              <a:gd name="T8" fmla="*/ 17 w 25"/>
              <a:gd name="T9" fmla="*/ 29 h 36"/>
              <a:gd name="T10" fmla="*/ 18 w 25"/>
              <a:gd name="T11" fmla="*/ 28 h 36"/>
              <a:gd name="T12" fmla="*/ 17 w 25"/>
              <a:gd name="T13" fmla="*/ 27 h 36"/>
              <a:gd name="T14" fmla="*/ 13 w 25"/>
              <a:gd name="T15" fmla="*/ 0 h 36"/>
              <a:gd name="T16" fmla="*/ 13 w 25"/>
              <a:gd name="T17" fmla="*/ 0 h 36"/>
              <a:gd name="T18" fmla="*/ 0 w 25"/>
              <a:gd name="T19" fmla="*/ 12 h 36"/>
              <a:gd name="T20" fmla="*/ 3 w 25"/>
              <a:gd name="T21" fmla="*/ 19 h 36"/>
              <a:gd name="T22" fmla="*/ 7 w 25"/>
              <a:gd name="T23" fmla="*/ 25 h 36"/>
              <a:gd name="T24" fmla="*/ 18 w 25"/>
              <a:gd name="T25" fmla="*/ 25 h 36"/>
              <a:gd name="T26" fmla="*/ 22 w 25"/>
              <a:gd name="T27" fmla="*/ 19 h 36"/>
              <a:gd name="T28" fmla="*/ 25 w 25"/>
              <a:gd name="T29" fmla="*/ 12 h 36"/>
              <a:gd name="T30" fmla="*/ 13 w 25"/>
              <a:gd name="T31" fmla="*/ 0 h 36"/>
              <a:gd name="T32" fmla="*/ 13 w 25"/>
              <a:gd name="T33" fmla="*/ 4 h 36"/>
              <a:gd name="T34" fmla="*/ 13 w 25"/>
              <a:gd name="T35" fmla="*/ 4 h 36"/>
              <a:gd name="T36" fmla="*/ 5 w 25"/>
              <a:gd name="T37" fmla="*/ 12 h 36"/>
              <a:gd name="T38" fmla="*/ 4 w 25"/>
              <a:gd name="T39" fmla="*/ 13 h 36"/>
              <a:gd name="T40" fmla="*/ 2 w 25"/>
              <a:gd name="T41" fmla="*/ 12 h 36"/>
              <a:gd name="T42" fmla="*/ 13 w 25"/>
              <a:gd name="T43" fmla="*/ 2 h 36"/>
              <a:gd name="T44" fmla="*/ 14 w 25"/>
              <a:gd name="T45" fmla="*/ 3 h 36"/>
              <a:gd name="T46" fmla="*/ 13 w 25"/>
              <a:gd name="T47" fmla="*/ 4 h 36"/>
              <a:gd name="T48" fmla="*/ 10 w 25"/>
              <a:gd name="T49" fmla="*/ 34 h 36"/>
              <a:gd name="T50" fmla="*/ 10 w 25"/>
              <a:gd name="T51" fmla="*/ 34 h 36"/>
              <a:gd name="T52" fmla="*/ 10 w 25"/>
              <a:gd name="T53" fmla="*/ 35 h 36"/>
              <a:gd name="T54" fmla="*/ 12 w 25"/>
              <a:gd name="T55" fmla="*/ 36 h 36"/>
              <a:gd name="T56" fmla="*/ 14 w 25"/>
              <a:gd name="T57" fmla="*/ 36 h 36"/>
              <a:gd name="T58" fmla="*/ 15 w 25"/>
              <a:gd name="T59" fmla="*/ 35 h 36"/>
              <a:gd name="T60" fmla="*/ 15 w 25"/>
              <a:gd name="T61" fmla="*/ 34 h 36"/>
              <a:gd name="T62" fmla="*/ 18 w 25"/>
              <a:gd name="T63" fmla="*/ 31 h 36"/>
              <a:gd name="T64" fmla="*/ 8 w 25"/>
              <a:gd name="T65" fmla="*/ 31 h 36"/>
              <a:gd name="T66" fmla="*/ 10 w 25"/>
              <a:gd name="T67" fmla="*/ 34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5" h="36">
                <a:moveTo>
                  <a:pt x="17" y="27"/>
                </a:moveTo>
                <a:cubicBezTo>
                  <a:pt x="8" y="27"/>
                  <a:pt x="8" y="27"/>
                  <a:pt x="8" y="27"/>
                </a:cubicBezTo>
                <a:cubicBezTo>
                  <a:pt x="7" y="27"/>
                  <a:pt x="7" y="28"/>
                  <a:pt x="7" y="28"/>
                </a:cubicBezTo>
                <a:cubicBezTo>
                  <a:pt x="7" y="29"/>
                  <a:pt x="7" y="29"/>
                  <a:pt x="8" y="29"/>
                </a:cubicBezTo>
                <a:cubicBezTo>
                  <a:pt x="17" y="29"/>
                  <a:pt x="17" y="29"/>
                  <a:pt x="17" y="29"/>
                </a:cubicBezTo>
                <a:cubicBezTo>
                  <a:pt x="18" y="29"/>
                  <a:pt x="18" y="29"/>
                  <a:pt x="18" y="28"/>
                </a:cubicBezTo>
                <a:cubicBezTo>
                  <a:pt x="18" y="28"/>
                  <a:pt x="18" y="27"/>
                  <a:pt x="17" y="27"/>
                </a:cubicBezTo>
                <a:close/>
                <a:moveTo>
                  <a:pt x="13" y="0"/>
                </a:move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5"/>
                  <a:pt x="0" y="12"/>
                </a:cubicBezTo>
                <a:cubicBezTo>
                  <a:pt x="0" y="15"/>
                  <a:pt x="1" y="17"/>
                  <a:pt x="3" y="19"/>
                </a:cubicBezTo>
                <a:cubicBezTo>
                  <a:pt x="5" y="21"/>
                  <a:pt x="6" y="23"/>
                  <a:pt x="7" y="25"/>
                </a:cubicBezTo>
                <a:cubicBezTo>
                  <a:pt x="18" y="25"/>
                  <a:pt x="18" y="25"/>
                  <a:pt x="18" y="25"/>
                </a:cubicBezTo>
                <a:cubicBezTo>
                  <a:pt x="19" y="23"/>
                  <a:pt x="21" y="21"/>
                  <a:pt x="22" y="19"/>
                </a:cubicBezTo>
                <a:cubicBezTo>
                  <a:pt x="24" y="17"/>
                  <a:pt x="25" y="15"/>
                  <a:pt x="25" y="12"/>
                </a:cubicBezTo>
                <a:cubicBezTo>
                  <a:pt x="25" y="5"/>
                  <a:pt x="19" y="0"/>
                  <a:pt x="13" y="0"/>
                </a:cubicBezTo>
                <a:close/>
                <a:moveTo>
                  <a:pt x="13" y="4"/>
                </a:moveTo>
                <a:cubicBezTo>
                  <a:pt x="13" y="4"/>
                  <a:pt x="13" y="4"/>
                  <a:pt x="13" y="4"/>
                </a:cubicBezTo>
                <a:cubicBezTo>
                  <a:pt x="8" y="4"/>
                  <a:pt x="5" y="7"/>
                  <a:pt x="5" y="12"/>
                </a:cubicBezTo>
                <a:cubicBezTo>
                  <a:pt x="5" y="12"/>
                  <a:pt x="4" y="13"/>
                  <a:pt x="4" y="13"/>
                </a:cubicBezTo>
                <a:cubicBezTo>
                  <a:pt x="3" y="13"/>
                  <a:pt x="2" y="12"/>
                  <a:pt x="2" y="12"/>
                </a:cubicBezTo>
                <a:cubicBezTo>
                  <a:pt x="2" y="6"/>
                  <a:pt x="7" y="2"/>
                  <a:pt x="13" y="2"/>
                </a:cubicBezTo>
                <a:cubicBezTo>
                  <a:pt x="13" y="2"/>
                  <a:pt x="14" y="2"/>
                  <a:pt x="14" y="3"/>
                </a:cubicBezTo>
                <a:cubicBezTo>
                  <a:pt x="14" y="3"/>
                  <a:pt x="13" y="4"/>
                  <a:pt x="13" y="4"/>
                </a:cubicBezTo>
                <a:close/>
                <a:moveTo>
                  <a:pt x="10" y="34"/>
                </a:moveTo>
                <a:cubicBezTo>
                  <a:pt x="10" y="34"/>
                  <a:pt x="10" y="34"/>
                  <a:pt x="10" y="34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1" y="36"/>
                  <a:pt x="12" y="36"/>
                </a:cubicBezTo>
                <a:cubicBezTo>
                  <a:pt x="14" y="36"/>
                  <a:pt x="14" y="36"/>
                  <a:pt x="14" y="36"/>
                </a:cubicBezTo>
                <a:cubicBezTo>
                  <a:pt x="14" y="36"/>
                  <a:pt x="15" y="36"/>
                  <a:pt x="15" y="35"/>
                </a:cubicBezTo>
                <a:cubicBezTo>
                  <a:pt x="15" y="34"/>
                  <a:pt x="15" y="34"/>
                  <a:pt x="15" y="34"/>
                </a:cubicBezTo>
                <a:cubicBezTo>
                  <a:pt x="17" y="34"/>
                  <a:pt x="18" y="33"/>
                  <a:pt x="18" y="31"/>
                </a:cubicBezTo>
                <a:cubicBezTo>
                  <a:pt x="8" y="31"/>
                  <a:pt x="8" y="31"/>
                  <a:pt x="8" y="31"/>
                </a:cubicBezTo>
                <a:cubicBezTo>
                  <a:pt x="8" y="33"/>
                  <a:pt x="9" y="34"/>
                  <a:pt x="10" y="34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Freeform 110"/>
          <p:cNvSpPr>
            <a:spLocks noChangeArrowheads="1"/>
          </p:cNvSpPr>
          <p:nvPr/>
        </p:nvSpPr>
        <p:spPr bwMode="auto">
          <a:xfrm>
            <a:off x="12822544" y="5321403"/>
            <a:ext cx="529982" cy="429036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4" name="Freeform 22"/>
          <p:cNvSpPr>
            <a:spLocks noChangeArrowheads="1"/>
          </p:cNvSpPr>
          <p:nvPr/>
        </p:nvSpPr>
        <p:spPr bwMode="auto">
          <a:xfrm>
            <a:off x="12861652" y="8105040"/>
            <a:ext cx="529982" cy="529986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4220577" y="1443827"/>
            <a:ext cx="6113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Orientamenti</a:t>
            </a:r>
            <a:r>
              <a:rPr lang="en-US" sz="3200" b="1" dirty="0"/>
              <a:t> “</a:t>
            </a:r>
            <a:r>
              <a:rPr lang="en-US" sz="3200" b="1" dirty="0" err="1"/>
              <a:t>vivi</a:t>
            </a:r>
            <a:r>
              <a:rPr lang="en-US" sz="3200" b="1" dirty="0"/>
              <a:t>”</a:t>
            </a:r>
          </a:p>
          <a:p>
            <a:r>
              <a:rPr lang="en-GB" sz="3200" dirty="0" err="1"/>
              <a:t>Processo</a:t>
            </a:r>
            <a:r>
              <a:rPr lang="en-GB" sz="3200" dirty="0"/>
              <a:t> in continuo </a:t>
            </a:r>
            <a:r>
              <a:rPr lang="en-GB" sz="3200" dirty="0" err="1"/>
              <a:t>sviluppo</a:t>
            </a:r>
            <a:r>
              <a:rPr lang="en-GB" sz="3200" dirty="0"/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220577" y="4425937"/>
            <a:ext cx="97346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Consiglio</a:t>
            </a:r>
            <a:r>
              <a:rPr lang="en-US" sz="3200" b="1" dirty="0"/>
              <a:t> ADMA Valdocco </a:t>
            </a:r>
            <a:r>
              <a:rPr lang="en-GB" sz="3200" dirty="0"/>
              <a:t> </a:t>
            </a:r>
          </a:p>
          <a:p>
            <a:r>
              <a:rPr lang="en-GB" sz="3200" dirty="0" err="1"/>
              <a:t>Aprovva</a:t>
            </a:r>
            <a:r>
              <a:rPr lang="en-GB" sz="3200" dirty="0"/>
              <a:t>, </a:t>
            </a:r>
            <a:r>
              <a:rPr lang="en-GB" sz="3200" dirty="0" err="1"/>
              <a:t>incoraggia</a:t>
            </a:r>
            <a:r>
              <a:rPr lang="en-GB" sz="3200" dirty="0"/>
              <a:t>, </a:t>
            </a:r>
            <a:r>
              <a:rPr lang="en-GB" sz="3200" dirty="0" err="1"/>
              <a:t>lavora</a:t>
            </a:r>
            <a:endParaRPr lang="en-GB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14309857" y="7831424"/>
            <a:ext cx="8942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Aiuto</a:t>
            </a:r>
            <a:r>
              <a:rPr lang="en-US" sz="3200" b="1" dirty="0"/>
              <a:t>, </a:t>
            </a:r>
            <a:r>
              <a:rPr lang="en-US" sz="3200" b="1" dirty="0" err="1"/>
              <a:t>sostegno</a:t>
            </a:r>
            <a:r>
              <a:rPr lang="en-US" sz="3200" b="1" dirty="0"/>
              <a:t>, </a:t>
            </a:r>
            <a:r>
              <a:rPr lang="en-US" sz="3200" b="1" dirty="0" err="1"/>
              <a:t>servizio</a:t>
            </a:r>
            <a:endParaRPr lang="en-US" sz="3200" b="1" dirty="0"/>
          </a:p>
          <a:p>
            <a:r>
              <a:rPr lang="en-US" sz="3200" dirty="0" err="1"/>
              <a:t>Animazione</a:t>
            </a:r>
            <a:r>
              <a:rPr lang="en-US" sz="3200" dirty="0"/>
              <a:t> locale </a:t>
            </a:r>
            <a:endParaRPr lang="en-GB" sz="3600" dirty="0"/>
          </a:p>
        </p:txBody>
      </p:sp>
      <p:sp>
        <p:nvSpPr>
          <p:cNvPr id="38" name="TextBox 37"/>
          <p:cNvSpPr txBox="1"/>
          <p:nvPr/>
        </p:nvSpPr>
        <p:spPr>
          <a:xfrm>
            <a:off x="14309857" y="10731010"/>
            <a:ext cx="9734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Illuminare</a:t>
            </a:r>
            <a:r>
              <a:rPr lang="en-US" sz="3200" b="1" dirty="0"/>
              <a:t> </a:t>
            </a:r>
            <a:r>
              <a:rPr lang="en-US" sz="3200" b="1" dirty="0" err="1"/>
              <a:t>il</a:t>
            </a:r>
            <a:r>
              <a:rPr lang="en-US" sz="3200" b="1" dirty="0"/>
              <a:t> vostro </a:t>
            </a:r>
            <a:r>
              <a:rPr lang="en-US" sz="3200" b="1" dirty="0" err="1"/>
              <a:t>servizio</a:t>
            </a:r>
            <a:endParaRPr lang="en-US" sz="3200" b="1" dirty="0"/>
          </a:p>
          <a:p>
            <a:r>
              <a:rPr lang="en-GB" sz="3200" dirty="0" err="1"/>
              <a:t>Rispettando</a:t>
            </a:r>
            <a:r>
              <a:rPr lang="en-GB" sz="3200" dirty="0"/>
              <a:t> </a:t>
            </a:r>
            <a:r>
              <a:rPr lang="en-GB" sz="3200" dirty="0" err="1"/>
              <a:t>l’autonomía</a:t>
            </a:r>
            <a:r>
              <a:rPr lang="en-GB" sz="3200" dirty="0"/>
              <a:t>, ´’</a:t>
            </a:r>
            <a:r>
              <a:rPr lang="en-GB" sz="3200" dirty="0" err="1"/>
              <a:t>inculturazione</a:t>
            </a:r>
            <a:endParaRPr lang="en-GB" sz="3200" dirty="0"/>
          </a:p>
          <a:p>
            <a:r>
              <a:rPr lang="en-GB" sz="3200" dirty="0" err="1"/>
              <a:t>Ravvivando</a:t>
            </a:r>
            <a:r>
              <a:rPr lang="en-GB" sz="3200" dirty="0"/>
              <a:t> </a:t>
            </a:r>
            <a:r>
              <a:rPr lang="en-GB" sz="3200" dirty="0" err="1"/>
              <a:t>il</a:t>
            </a:r>
            <a:r>
              <a:rPr lang="en-GB" sz="3200" dirty="0"/>
              <a:t> fuoco </a:t>
            </a:r>
            <a:r>
              <a:rPr lang="en-GB" sz="3200" dirty="0" err="1"/>
              <a:t>dell’amore</a:t>
            </a:r>
            <a:r>
              <a:rPr lang="en-GB" sz="3200" dirty="0"/>
              <a:t> </a:t>
            </a:r>
            <a:r>
              <a:rPr lang="en-GB" sz="3200" dirty="0" err="1"/>
              <a:t>mariano</a:t>
            </a:r>
            <a:r>
              <a:rPr lang="en-GB" sz="3200" dirty="0"/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71801" y="1982436"/>
            <a:ext cx="6306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</a:t>
            </a:r>
            <a:r>
              <a:rPr lang="en-US" sz="3200" i="1" dirty="0" err="1"/>
              <a:t>Posizionare</a:t>
            </a:r>
            <a:r>
              <a:rPr lang="en-US" sz="3200" dirty="0"/>
              <a:t>” </a:t>
            </a:r>
            <a:r>
              <a:rPr lang="en-US" sz="3200" dirty="0" err="1"/>
              <a:t>questa</a:t>
            </a:r>
            <a:r>
              <a:rPr lang="en-US" sz="3200" dirty="0"/>
              <a:t> </a:t>
            </a:r>
            <a:r>
              <a:rPr lang="en-US" sz="3200" dirty="0" err="1"/>
              <a:t>presentazione</a:t>
            </a:r>
            <a:r>
              <a:rPr lang="en-US" sz="3200" dirty="0"/>
              <a:t> </a:t>
            </a:r>
            <a:r>
              <a:rPr lang="en-US" sz="3200" dirty="0" err="1"/>
              <a:t>apropriatamente</a:t>
            </a:r>
            <a:r>
              <a:rPr lang="en-US" sz="3200" dirty="0"/>
              <a:t>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5BD173A-86C6-41A7-A819-35BAE6BCEA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557977" y="1984610"/>
            <a:ext cx="997161" cy="1008112"/>
          </a:xfrm>
        </p:spPr>
        <p:txBody>
          <a:bodyPr/>
          <a:lstStyle/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4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88CB44A3-EF9C-477B-ACA9-9555CE5AB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50918" y="8813189"/>
            <a:ext cx="529982" cy="529986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4" name="Picture 2" descr="fecta-diana-tiro-con-arco | Federación Canaria de Tiro con Arco">
            <a:extLst>
              <a:ext uri="{FF2B5EF4-FFF2-40B4-BE49-F238E27FC236}">
                <a16:creationId xmlns:a16="http://schemas.microsoft.com/office/drawing/2014/main" id="{71D1F77D-9806-43F3-A3C1-0DCA82F9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23" y="4425937"/>
            <a:ext cx="8019256" cy="534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lemento grafico 6" descr="Ingranaggi">
            <a:extLst>
              <a:ext uri="{FF2B5EF4-FFF2-40B4-BE49-F238E27FC236}">
                <a16:creationId xmlns:a16="http://schemas.microsoft.com/office/drawing/2014/main" id="{2A4EE590-3C2B-42B5-9764-A069DCA6D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21750" y="1101337"/>
            <a:ext cx="1762198" cy="1762198"/>
          </a:xfrm>
          <a:prstGeom prst="rect">
            <a:avLst/>
          </a:prstGeom>
        </p:spPr>
      </p:pic>
      <p:pic>
        <p:nvPicPr>
          <p:cNvPr id="10" name="Elemento grafico 9" descr="Brainstorming di gruppo">
            <a:extLst>
              <a:ext uri="{FF2B5EF4-FFF2-40B4-BE49-F238E27FC236}">
                <a16:creationId xmlns:a16="http://schemas.microsoft.com/office/drawing/2014/main" id="{8E769655-738A-42C2-B21E-E826663EBA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143740" y="4264343"/>
            <a:ext cx="1394800" cy="1394800"/>
          </a:xfrm>
          <a:prstGeom prst="rect">
            <a:avLst/>
          </a:prstGeom>
        </p:spPr>
      </p:pic>
      <p:pic>
        <p:nvPicPr>
          <p:cNvPr id="12" name="Elemento grafico 11" descr="Complimenti">
            <a:extLst>
              <a:ext uri="{FF2B5EF4-FFF2-40B4-BE49-F238E27FC236}">
                <a16:creationId xmlns:a16="http://schemas.microsoft.com/office/drawing/2014/main" id="{1A4F25EB-E01C-415E-90FE-A7D5F5A92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183999" y="7708263"/>
            <a:ext cx="1323540" cy="1323540"/>
          </a:xfrm>
          <a:prstGeom prst="rect">
            <a:avLst/>
          </a:prstGeom>
        </p:spPr>
      </p:pic>
      <p:pic>
        <p:nvPicPr>
          <p:cNvPr id="14" name="Elemento grafico 13" descr="Fuoco">
            <a:extLst>
              <a:ext uri="{FF2B5EF4-FFF2-40B4-BE49-F238E27FC236}">
                <a16:creationId xmlns:a16="http://schemas.microsoft.com/office/drawing/2014/main" id="{E04016FA-7FAD-4D76-AD4A-834BB60782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54119" y="10818440"/>
            <a:ext cx="1394800" cy="13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60890" y="870700"/>
            <a:ext cx="30556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Raleway Black" panose="020B0A03030101060003" pitchFamily="34" charset="0"/>
              </a:rPr>
              <a:t>Finalità</a:t>
            </a:r>
            <a:endParaRPr lang="en-US" sz="6000" dirty="0"/>
          </a:p>
        </p:txBody>
      </p:sp>
      <p:sp>
        <p:nvSpPr>
          <p:cNvPr id="36" name="TextBox 35"/>
          <p:cNvSpPr txBox="1"/>
          <p:nvPr/>
        </p:nvSpPr>
        <p:spPr>
          <a:xfrm>
            <a:off x="2587921" y="7342339"/>
            <a:ext cx="3561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DARCI   </a:t>
            </a:r>
          </a:p>
          <a:p>
            <a:r>
              <a:rPr lang="en-GB" sz="3200" dirty="0"/>
              <a:t>Una </a:t>
            </a:r>
            <a:r>
              <a:rPr lang="en-GB" sz="3200" dirty="0" err="1"/>
              <a:t>struttura</a:t>
            </a:r>
            <a:r>
              <a:rPr lang="en-GB" sz="3200" dirty="0"/>
              <a:t> </a:t>
            </a:r>
            <a:r>
              <a:rPr lang="en-GB" sz="3200" dirty="0" err="1"/>
              <a:t>che</a:t>
            </a:r>
            <a:r>
              <a:rPr lang="en-GB" sz="3200" dirty="0"/>
              <a:t> ci </a:t>
            </a:r>
            <a:r>
              <a:rPr lang="en-GB" sz="3200" dirty="0" err="1"/>
              <a:t>aiuti</a:t>
            </a:r>
            <a:r>
              <a:rPr lang="en-GB" sz="3200" dirty="0"/>
              <a:t> a </a:t>
            </a:r>
            <a:r>
              <a:rPr lang="en-GB" sz="3200" b="1" dirty="0"/>
              <a:t>ESSERE</a:t>
            </a:r>
            <a:r>
              <a:rPr lang="en-GB" sz="3200" dirty="0"/>
              <a:t>. </a:t>
            </a:r>
            <a:endParaRPr lang="en-GB" sz="3600" dirty="0"/>
          </a:p>
        </p:txBody>
      </p:sp>
      <p:sp>
        <p:nvSpPr>
          <p:cNvPr id="37" name="TextBox 36"/>
          <p:cNvSpPr txBox="1"/>
          <p:nvPr/>
        </p:nvSpPr>
        <p:spPr>
          <a:xfrm>
            <a:off x="10244452" y="3998180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INIZIARE </a:t>
            </a:r>
          </a:p>
          <a:p>
            <a:r>
              <a:rPr lang="en-GB" sz="3200" dirty="0"/>
              <a:t>Uno </a:t>
            </a:r>
            <a:r>
              <a:rPr lang="en-GB" sz="3200" dirty="0" err="1"/>
              <a:t>stilo</a:t>
            </a:r>
            <a:r>
              <a:rPr lang="en-GB" sz="3200" dirty="0"/>
              <a:t> di </a:t>
            </a:r>
            <a:r>
              <a:rPr lang="en-GB" sz="3200" dirty="0" err="1"/>
              <a:t>animazione</a:t>
            </a:r>
            <a:r>
              <a:rPr lang="en-GB" sz="3200" dirty="0"/>
              <a:t> </a:t>
            </a:r>
            <a:r>
              <a:rPr lang="en-GB" sz="3200" dirty="0" err="1"/>
              <a:t>mondiale</a:t>
            </a:r>
            <a:r>
              <a:rPr lang="en-GB" sz="3200" dirty="0"/>
              <a:t> </a:t>
            </a:r>
            <a:r>
              <a:rPr lang="en-GB" sz="3200" dirty="0" err="1"/>
              <a:t>che</a:t>
            </a:r>
            <a:r>
              <a:rPr lang="en-GB" sz="3200" dirty="0"/>
              <a:t> ci </a:t>
            </a:r>
            <a:r>
              <a:rPr lang="en-GB" sz="3200" dirty="0" err="1"/>
              <a:t>permetta</a:t>
            </a:r>
            <a:r>
              <a:rPr lang="en-GB" sz="3200" dirty="0"/>
              <a:t> di </a:t>
            </a:r>
            <a:r>
              <a:rPr lang="en-GB" sz="3200" b="1" dirty="0"/>
              <a:t>CRESCERE</a:t>
            </a:r>
            <a:r>
              <a:rPr lang="en-GB" sz="3200" dirty="0"/>
              <a:t>. </a:t>
            </a:r>
            <a:endParaRPr lang="en-GB" sz="3600" dirty="0"/>
          </a:p>
        </p:txBody>
      </p:sp>
      <p:sp>
        <p:nvSpPr>
          <p:cNvPr id="38" name="TextBox 37"/>
          <p:cNvSpPr txBox="1"/>
          <p:nvPr/>
        </p:nvSpPr>
        <p:spPr>
          <a:xfrm>
            <a:off x="18669545" y="8911999"/>
            <a:ext cx="42147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COSTRUIRE  </a:t>
            </a:r>
          </a:p>
          <a:p>
            <a:r>
              <a:rPr lang="en-GB" sz="3200" dirty="0" err="1"/>
              <a:t>Insieme</a:t>
            </a:r>
            <a:r>
              <a:rPr lang="en-GB" sz="3200" dirty="0"/>
              <a:t> una </a:t>
            </a:r>
            <a:r>
              <a:rPr lang="en-GB" sz="3200" dirty="0" err="1"/>
              <a:t>comunione</a:t>
            </a:r>
            <a:r>
              <a:rPr lang="en-GB" sz="3200" dirty="0"/>
              <a:t> </a:t>
            </a:r>
            <a:r>
              <a:rPr lang="en-GB" sz="3200" dirty="0" err="1"/>
              <a:t>spirituale</a:t>
            </a:r>
            <a:r>
              <a:rPr lang="en-GB" sz="3200" dirty="0"/>
              <a:t> </a:t>
            </a:r>
            <a:r>
              <a:rPr lang="en-GB" sz="3200" dirty="0" err="1"/>
              <a:t>condivisa</a:t>
            </a:r>
            <a:r>
              <a:rPr lang="en-GB" sz="3200" dirty="0"/>
              <a:t> per </a:t>
            </a:r>
            <a:r>
              <a:rPr lang="en-GB" sz="3200" dirty="0" err="1"/>
              <a:t>tutte</a:t>
            </a:r>
            <a:r>
              <a:rPr lang="en-GB" sz="3200" dirty="0"/>
              <a:t> le </a:t>
            </a:r>
            <a:r>
              <a:rPr lang="en-GB" sz="3200" b="1" dirty="0"/>
              <a:t>ADMAs</a:t>
            </a:r>
            <a:endParaRPr lang="en-GB" sz="36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3077952" y="1846827"/>
            <a:ext cx="8892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Obiettivi</a:t>
            </a:r>
            <a:r>
              <a:rPr lang="en-US" sz="3200" dirty="0"/>
              <a:t> </a:t>
            </a:r>
            <a:r>
              <a:rPr lang="en-US" sz="3200" dirty="0" err="1"/>
              <a:t>vogliamo</a:t>
            </a:r>
            <a:r>
              <a:rPr lang="en-US" sz="3200" dirty="0"/>
              <a:t> </a:t>
            </a:r>
            <a:r>
              <a:rPr lang="en-US" sz="3200" dirty="0" err="1"/>
              <a:t>raggiungere</a:t>
            </a:r>
            <a:r>
              <a:rPr lang="en-US" sz="3200" dirty="0"/>
              <a:t> </a:t>
            </a:r>
            <a:r>
              <a:rPr lang="en-US" sz="3200" dirty="0" err="1"/>
              <a:t>nei</a:t>
            </a:r>
            <a:r>
              <a:rPr lang="en-US" sz="3200" dirty="0"/>
              <a:t>  </a:t>
            </a:r>
            <a:r>
              <a:rPr lang="en-US" sz="3200" dirty="0" err="1"/>
              <a:t>prossimi</a:t>
            </a:r>
            <a:r>
              <a:rPr lang="en-US" sz="3200" dirty="0"/>
              <a:t> 4 </a:t>
            </a:r>
            <a:r>
              <a:rPr lang="en-US" sz="3200" dirty="0" err="1"/>
              <a:t>anni</a:t>
            </a:r>
            <a:r>
              <a:rPr lang="en-US" sz="3200" dirty="0"/>
              <a:t> - </a:t>
            </a:r>
            <a:r>
              <a:rPr lang="en-US" sz="3200" b="1" i="1" dirty="0"/>
              <a:t>Piano </a:t>
            </a:r>
            <a:r>
              <a:rPr lang="en-US" sz="3200" b="1" i="1" dirty="0" err="1"/>
              <a:t>strategico</a:t>
            </a:r>
            <a:r>
              <a:rPr lang="en-US" sz="3200" b="1" i="1" dirty="0"/>
              <a:t> 2021-2025</a:t>
            </a:r>
            <a:r>
              <a:rPr lang="en-US" sz="3200" i="1" dirty="0"/>
              <a:t>.  </a:t>
            </a:r>
          </a:p>
        </p:txBody>
      </p:sp>
      <p:sp>
        <p:nvSpPr>
          <p:cNvPr id="74" name="Oval 73"/>
          <p:cNvSpPr/>
          <p:nvPr/>
        </p:nvSpPr>
        <p:spPr>
          <a:xfrm>
            <a:off x="1113835" y="7408080"/>
            <a:ext cx="990212" cy="99021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/>
          </a:p>
        </p:txBody>
      </p:sp>
      <p:sp>
        <p:nvSpPr>
          <p:cNvPr id="75" name="Freeform 110"/>
          <p:cNvSpPr>
            <a:spLocks noChangeArrowheads="1"/>
          </p:cNvSpPr>
          <p:nvPr/>
        </p:nvSpPr>
        <p:spPr bwMode="auto">
          <a:xfrm>
            <a:off x="1343949" y="7725249"/>
            <a:ext cx="529982" cy="429036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8770366" y="4063921"/>
            <a:ext cx="990212" cy="99021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/>
          </a:p>
        </p:txBody>
      </p:sp>
      <p:sp>
        <p:nvSpPr>
          <p:cNvPr id="77" name="Freeform 22"/>
          <p:cNvSpPr>
            <a:spLocks noChangeArrowheads="1"/>
          </p:cNvSpPr>
          <p:nvPr/>
        </p:nvSpPr>
        <p:spPr bwMode="auto">
          <a:xfrm>
            <a:off x="9000480" y="4294032"/>
            <a:ext cx="529982" cy="529986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8" name="Oval 77"/>
          <p:cNvSpPr/>
          <p:nvPr/>
        </p:nvSpPr>
        <p:spPr>
          <a:xfrm>
            <a:off x="17296165" y="9679770"/>
            <a:ext cx="990212" cy="99021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/>
          </a:p>
        </p:txBody>
      </p:sp>
      <p:grpSp>
        <p:nvGrpSpPr>
          <p:cNvPr id="84" name="Group 83"/>
          <p:cNvGrpSpPr/>
          <p:nvPr/>
        </p:nvGrpSpPr>
        <p:grpSpPr>
          <a:xfrm>
            <a:off x="17517417" y="9882336"/>
            <a:ext cx="513004" cy="593884"/>
            <a:chOff x="1285876" y="2968625"/>
            <a:chExt cx="352425" cy="407988"/>
          </a:xfrm>
          <a:solidFill>
            <a:schemeClr val="bg1"/>
          </a:solidFill>
        </p:grpSpPr>
        <p:sp>
          <p:nvSpPr>
            <p:cNvPr id="85" name="Freeform 18"/>
            <p:cNvSpPr>
              <a:spLocks noEditPoints="1"/>
            </p:cNvSpPr>
            <p:nvPr/>
          </p:nvSpPr>
          <p:spPr bwMode="auto">
            <a:xfrm>
              <a:off x="1285876" y="2968625"/>
              <a:ext cx="352425" cy="407988"/>
            </a:xfrm>
            <a:custGeom>
              <a:avLst/>
              <a:gdLst>
                <a:gd name="T0" fmla="*/ 164 w 166"/>
                <a:gd name="T1" fmla="*/ 163 h 193"/>
                <a:gd name="T2" fmla="*/ 139 w 166"/>
                <a:gd name="T3" fmla="*/ 120 h 193"/>
                <a:gd name="T4" fmla="*/ 150 w 166"/>
                <a:gd name="T5" fmla="*/ 114 h 193"/>
                <a:gd name="T6" fmla="*/ 149 w 166"/>
                <a:gd name="T7" fmla="*/ 94 h 193"/>
                <a:gd name="T8" fmla="*/ 160 w 166"/>
                <a:gd name="T9" fmla="*/ 76 h 193"/>
                <a:gd name="T10" fmla="*/ 149 w 166"/>
                <a:gd name="T11" fmla="*/ 57 h 193"/>
                <a:gd name="T12" fmla="*/ 150 w 166"/>
                <a:gd name="T13" fmla="*/ 36 h 193"/>
                <a:gd name="T14" fmla="*/ 131 w 166"/>
                <a:gd name="T15" fmla="*/ 27 h 193"/>
                <a:gd name="T16" fmla="*/ 121 w 166"/>
                <a:gd name="T17" fmla="*/ 9 h 193"/>
                <a:gd name="T18" fmla="*/ 101 w 166"/>
                <a:gd name="T19" fmla="*/ 11 h 193"/>
                <a:gd name="T20" fmla="*/ 83 w 166"/>
                <a:gd name="T21" fmla="*/ 0 h 193"/>
                <a:gd name="T22" fmla="*/ 65 w 166"/>
                <a:gd name="T23" fmla="*/ 11 h 193"/>
                <a:gd name="T24" fmla="*/ 45 w 166"/>
                <a:gd name="T25" fmla="*/ 9 h 193"/>
                <a:gd name="T26" fmla="*/ 35 w 166"/>
                <a:gd name="T27" fmla="*/ 27 h 193"/>
                <a:gd name="T28" fmla="*/ 16 w 166"/>
                <a:gd name="T29" fmla="*/ 37 h 193"/>
                <a:gd name="T30" fmla="*/ 17 w 166"/>
                <a:gd name="T31" fmla="*/ 57 h 193"/>
                <a:gd name="T32" fmla="*/ 6 w 166"/>
                <a:gd name="T33" fmla="*/ 76 h 193"/>
                <a:gd name="T34" fmla="*/ 17 w 166"/>
                <a:gd name="T35" fmla="*/ 93 h 193"/>
                <a:gd name="T36" fmla="*/ 16 w 166"/>
                <a:gd name="T37" fmla="*/ 114 h 193"/>
                <a:gd name="T38" fmla="*/ 26 w 166"/>
                <a:gd name="T39" fmla="*/ 119 h 193"/>
                <a:gd name="T40" fmla="*/ 27 w 166"/>
                <a:gd name="T41" fmla="*/ 121 h 193"/>
                <a:gd name="T42" fmla="*/ 2 w 166"/>
                <a:gd name="T43" fmla="*/ 163 h 193"/>
                <a:gd name="T44" fmla="*/ 5 w 166"/>
                <a:gd name="T45" fmla="*/ 169 h 193"/>
                <a:gd name="T46" fmla="*/ 22 w 166"/>
                <a:gd name="T47" fmla="*/ 170 h 193"/>
                <a:gd name="T48" fmla="*/ 32 w 166"/>
                <a:gd name="T49" fmla="*/ 175 h 193"/>
                <a:gd name="T50" fmla="*/ 41 w 166"/>
                <a:gd name="T51" fmla="*/ 190 h 193"/>
                <a:gd name="T52" fmla="*/ 47 w 166"/>
                <a:gd name="T53" fmla="*/ 190 h 193"/>
                <a:gd name="T54" fmla="*/ 73 w 166"/>
                <a:gd name="T55" fmla="*/ 146 h 193"/>
                <a:gd name="T56" fmla="*/ 74 w 166"/>
                <a:gd name="T57" fmla="*/ 146 h 193"/>
                <a:gd name="T58" fmla="*/ 84 w 166"/>
                <a:gd name="T59" fmla="*/ 150 h 193"/>
                <a:gd name="T60" fmla="*/ 93 w 166"/>
                <a:gd name="T61" fmla="*/ 146 h 193"/>
                <a:gd name="T62" fmla="*/ 94 w 166"/>
                <a:gd name="T63" fmla="*/ 146 h 193"/>
                <a:gd name="T64" fmla="*/ 119 w 166"/>
                <a:gd name="T65" fmla="*/ 189 h 193"/>
                <a:gd name="T66" fmla="*/ 126 w 166"/>
                <a:gd name="T67" fmla="*/ 189 h 193"/>
                <a:gd name="T68" fmla="*/ 135 w 166"/>
                <a:gd name="T69" fmla="*/ 175 h 193"/>
                <a:gd name="T70" fmla="*/ 144 w 166"/>
                <a:gd name="T71" fmla="*/ 169 h 193"/>
                <a:gd name="T72" fmla="*/ 161 w 166"/>
                <a:gd name="T73" fmla="*/ 169 h 193"/>
                <a:gd name="T74" fmla="*/ 164 w 166"/>
                <a:gd name="T75" fmla="*/ 163 h 193"/>
                <a:gd name="T76" fmla="*/ 111 w 166"/>
                <a:gd name="T77" fmla="*/ 124 h 193"/>
                <a:gd name="T78" fmla="*/ 53 w 166"/>
                <a:gd name="T79" fmla="*/ 123 h 193"/>
                <a:gd name="T80" fmla="*/ 35 w 166"/>
                <a:gd name="T81" fmla="*/ 47 h 193"/>
                <a:gd name="T82" fmla="*/ 110 w 166"/>
                <a:gd name="T83" fmla="*/ 26 h 193"/>
                <a:gd name="T84" fmla="*/ 111 w 166"/>
                <a:gd name="T85" fmla="*/ 26 h 193"/>
                <a:gd name="T86" fmla="*/ 111 w 166"/>
                <a:gd name="T87" fmla="*/ 26 h 193"/>
                <a:gd name="T88" fmla="*/ 132 w 166"/>
                <a:gd name="T89" fmla="*/ 47 h 193"/>
                <a:gd name="T90" fmla="*/ 111 w 166"/>
                <a:gd name="T91" fmla="*/ 12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6" h="193">
                  <a:moveTo>
                    <a:pt x="164" y="163"/>
                  </a:moveTo>
                  <a:cubicBezTo>
                    <a:pt x="164" y="163"/>
                    <a:pt x="143" y="126"/>
                    <a:pt x="139" y="120"/>
                  </a:cubicBezTo>
                  <a:cubicBezTo>
                    <a:pt x="144" y="119"/>
                    <a:pt x="148" y="117"/>
                    <a:pt x="150" y="114"/>
                  </a:cubicBezTo>
                  <a:cubicBezTo>
                    <a:pt x="153" y="109"/>
                    <a:pt x="148" y="99"/>
                    <a:pt x="149" y="94"/>
                  </a:cubicBezTo>
                  <a:cubicBezTo>
                    <a:pt x="151" y="87"/>
                    <a:pt x="160" y="82"/>
                    <a:pt x="160" y="76"/>
                  </a:cubicBezTo>
                  <a:cubicBezTo>
                    <a:pt x="160" y="70"/>
                    <a:pt x="150" y="63"/>
                    <a:pt x="149" y="57"/>
                  </a:cubicBezTo>
                  <a:cubicBezTo>
                    <a:pt x="147" y="51"/>
                    <a:pt x="153" y="42"/>
                    <a:pt x="150" y="36"/>
                  </a:cubicBezTo>
                  <a:cubicBezTo>
                    <a:pt x="147" y="31"/>
                    <a:pt x="136" y="31"/>
                    <a:pt x="131" y="27"/>
                  </a:cubicBezTo>
                  <a:cubicBezTo>
                    <a:pt x="127" y="23"/>
                    <a:pt x="127" y="12"/>
                    <a:pt x="121" y="9"/>
                  </a:cubicBezTo>
                  <a:cubicBezTo>
                    <a:pt x="116" y="6"/>
                    <a:pt x="107" y="12"/>
                    <a:pt x="101" y="11"/>
                  </a:cubicBezTo>
                  <a:cubicBezTo>
                    <a:pt x="95" y="9"/>
                    <a:pt x="90" y="0"/>
                    <a:pt x="83" y="0"/>
                  </a:cubicBezTo>
                  <a:cubicBezTo>
                    <a:pt x="77" y="0"/>
                    <a:pt x="67" y="10"/>
                    <a:pt x="65" y="11"/>
                  </a:cubicBezTo>
                  <a:cubicBezTo>
                    <a:pt x="59" y="12"/>
                    <a:pt x="50" y="6"/>
                    <a:pt x="45" y="9"/>
                  </a:cubicBezTo>
                  <a:cubicBezTo>
                    <a:pt x="39" y="12"/>
                    <a:pt x="39" y="23"/>
                    <a:pt x="35" y="27"/>
                  </a:cubicBezTo>
                  <a:cubicBezTo>
                    <a:pt x="30" y="31"/>
                    <a:pt x="20" y="31"/>
                    <a:pt x="16" y="37"/>
                  </a:cubicBezTo>
                  <a:cubicBezTo>
                    <a:pt x="13" y="42"/>
                    <a:pt x="19" y="51"/>
                    <a:pt x="17" y="57"/>
                  </a:cubicBezTo>
                  <a:cubicBezTo>
                    <a:pt x="16" y="63"/>
                    <a:pt x="6" y="69"/>
                    <a:pt x="6" y="76"/>
                  </a:cubicBezTo>
                  <a:cubicBezTo>
                    <a:pt x="6" y="82"/>
                    <a:pt x="16" y="87"/>
                    <a:pt x="17" y="93"/>
                  </a:cubicBezTo>
                  <a:cubicBezTo>
                    <a:pt x="19" y="99"/>
                    <a:pt x="13" y="108"/>
                    <a:pt x="16" y="114"/>
                  </a:cubicBezTo>
                  <a:cubicBezTo>
                    <a:pt x="18" y="117"/>
                    <a:pt x="22" y="118"/>
                    <a:pt x="26" y="119"/>
                  </a:cubicBezTo>
                  <a:cubicBezTo>
                    <a:pt x="26" y="120"/>
                    <a:pt x="27" y="120"/>
                    <a:pt x="27" y="121"/>
                  </a:cubicBezTo>
                  <a:cubicBezTo>
                    <a:pt x="24" y="126"/>
                    <a:pt x="2" y="163"/>
                    <a:pt x="2" y="163"/>
                  </a:cubicBezTo>
                  <a:cubicBezTo>
                    <a:pt x="0" y="166"/>
                    <a:pt x="2" y="169"/>
                    <a:pt x="5" y="169"/>
                  </a:cubicBezTo>
                  <a:cubicBezTo>
                    <a:pt x="22" y="170"/>
                    <a:pt x="22" y="170"/>
                    <a:pt x="22" y="170"/>
                  </a:cubicBezTo>
                  <a:cubicBezTo>
                    <a:pt x="26" y="170"/>
                    <a:pt x="30" y="172"/>
                    <a:pt x="32" y="175"/>
                  </a:cubicBezTo>
                  <a:cubicBezTo>
                    <a:pt x="41" y="190"/>
                    <a:pt x="41" y="190"/>
                    <a:pt x="41" y="190"/>
                  </a:cubicBezTo>
                  <a:cubicBezTo>
                    <a:pt x="43" y="193"/>
                    <a:pt x="46" y="193"/>
                    <a:pt x="47" y="190"/>
                  </a:cubicBezTo>
                  <a:cubicBezTo>
                    <a:pt x="47" y="190"/>
                    <a:pt x="73" y="146"/>
                    <a:pt x="73" y="146"/>
                  </a:cubicBezTo>
                  <a:cubicBezTo>
                    <a:pt x="73" y="145"/>
                    <a:pt x="74" y="145"/>
                    <a:pt x="74" y="146"/>
                  </a:cubicBezTo>
                  <a:cubicBezTo>
                    <a:pt x="77" y="148"/>
                    <a:pt x="80" y="150"/>
                    <a:pt x="84" y="150"/>
                  </a:cubicBezTo>
                  <a:cubicBezTo>
                    <a:pt x="87" y="150"/>
                    <a:pt x="90" y="148"/>
                    <a:pt x="93" y="146"/>
                  </a:cubicBezTo>
                  <a:cubicBezTo>
                    <a:pt x="93" y="145"/>
                    <a:pt x="93" y="145"/>
                    <a:pt x="94" y="146"/>
                  </a:cubicBezTo>
                  <a:cubicBezTo>
                    <a:pt x="94" y="146"/>
                    <a:pt x="119" y="189"/>
                    <a:pt x="119" y="189"/>
                  </a:cubicBezTo>
                  <a:cubicBezTo>
                    <a:pt x="121" y="192"/>
                    <a:pt x="124" y="192"/>
                    <a:pt x="126" y="189"/>
                  </a:cubicBezTo>
                  <a:cubicBezTo>
                    <a:pt x="135" y="175"/>
                    <a:pt x="135" y="175"/>
                    <a:pt x="135" y="175"/>
                  </a:cubicBezTo>
                  <a:cubicBezTo>
                    <a:pt x="137" y="172"/>
                    <a:pt x="141" y="170"/>
                    <a:pt x="144" y="169"/>
                  </a:cubicBezTo>
                  <a:cubicBezTo>
                    <a:pt x="161" y="169"/>
                    <a:pt x="161" y="169"/>
                    <a:pt x="161" y="169"/>
                  </a:cubicBezTo>
                  <a:cubicBezTo>
                    <a:pt x="165" y="169"/>
                    <a:pt x="166" y="166"/>
                    <a:pt x="164" y="163"/>
                  </a:cubicBezTo>
                  <a:close/>
                  <a:moveTo>
                    <a:pt x="111" y="124"/>
                  </a:moveTo>
                  <a:cubicBezTo>
                    <a:pt x="93" y="135"/>
                    <a:pt x="70" y="133"/>
                    <a:pt x="53" y="123"/>
                  </a:cubicBezTo>
                  <a:cubicBezTo>
                    <a:pt x="28" y="107"/>
                    <a:pt x="19" y="73"/>
                    <a:pt x="35" y="47"/>
                  </a:cubicBezTo>
                  <a:cubicBezTo>
                    <a:pt x="50" y="21"/>
                    <a:pt x="83" y="11"/>
                    <a:pt x="110" y="26"/>
                  </a:cubicBezTo>
                  <a:cubicBezTo>
                    <a:pt x="110" y="26"/>
                    <a:pt x="110" y="26"/>
                    <a:pt x="111" y="26"/>
                  </a:cubicBezTo>
                  <a:cubicBezTo>
                    <a:pt x="111" y="26"/>
                    <a:pt x="111" y="26"/>
                    <a:pt x="111" y="26"/>
                  </a:cubicBezTo>
                  <a:cubicBezTo>
                    <a:pt x="119" y="31"/>
                    <a:pt x="126" y="38"/>
                    <a:pt x="132" y="47"/>
                  </a:cubicBezTo>
                  <a:cubicBezTo>
                    <a:pt x="147" y="74"/>
                    <a:pt x="138" y="108"/>
                    <a:pt x="111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AU" sz="3599"/>
            </a:p>
          </p:txBody>
        </p:sp>
        <p:sp>
          <p:nvSpPr>
            <p:cNvPr id="86" name="Freeform 19"/>
            <p:cNvSpPr>
              <a:spLocks noEditPoints="1"/>
            </p:cNvSpPr>
            <p:nvPr/>
          </p:nvSpPr>
          <p:spPr bwMode="auto">
            <a:xfrm>
              <a:off x="1347788" y="3021013"/>
              <a:ext cx="228600" cy="220663"/>
            </a:xfrm>
            <a:custGeom>
              <a:avLst/>
              <a:gdLst>
                <a:gd name="T0" fmla="*/ 78 w 108"/>
                <a:gd name="T1" fmla="*/ 9 h 104"/>
                <a:gd name="T2" fmla="*/ 78 w 108"/>
                <a:gd name="T3" fmla="*/ 9 h 104"/>
                <a:gd name="T4" fmla="*/ 30 w 108"/>
                <a:gd name="T5" fmla="*/ 9 h 104"/>
                <a:gd name="T6" fmla="*/ 13 w 108"/>
                <a:gd name="T7" fmla="*/ 74 h 104"/>
                <a:gd name="T8" fmla="*/ 29 w 108"/>
                <a:gd name="T9" fmla="*/ 90 h 104"/>
                <a:gd name="T10" fmla="*/ 31 w 108"/>
                <a:gd name="T11" fmla="*/ 91 h 104"/>
                <a:gd name="T12" fmla="*/ 95 w 108"/>
                <a:gd name="T13" fmla="*/ 74 h 104"/>
                <a:gd name="T14" fmla="*/ 78 w 108"/>
                <a:gd name="T15" fmla="*/ 9 h 104"/>
                <a:gd name="T16" fmla="*/ 84 w 108"/>
                <a:gd name="T17" fmla="*/ 46 h 104"/>
                <a:gd name="T18" fmla="*/ 76 w 108"/>
                <a:gd name="T19" fmla="*/ 54 h 104"/>
                <a:gd name="T20" fmla="*/ 72 w 108"/>
                <a:gd name="T21" fmla="*/ 64 h 104"/>
                <a:gd name="T22" fmla="*/ 74 w 108"/>
                <a:gd name="T23" fmla="*/ 75 h 104"/>
                <a:gd name="T24" fmla="*/ 70 w 108"/>
                <a:gd name="T25" fmla="*/ 79 h 104"/>
                <a:gd name="T26" fmla="*/ 60 w 108"/>
                <a:gd name="T27" fmla="*/ 73 h 104"/>
                <a:gd name="T28" fmla="*/ 49 w 108"/>
                <a:gd name="T29" fmla="*/ 73 h 104"/>
                <a:gd name="T30" fmla="*/ 39 w 108"/>
                <a:gd name="T31" fmla="*/ 79 h 104"/>
                <a:gd name="T32" fmla="*/ 35 w 108"/>
                <a:gd name="T33" fmla="*/ 75 h 104"/>
                <a:gd name="T34" fmla="*/ 37 w 108"/>
                <a:gd name="T35" fmla="*/ 64 h 104"/>
                <a:gd name="T36" fmla="*/ 33 w 108"/>
                <a:gd name="T37" fmla="*/ 54 h 104"/>
                <a:gd name="T38" fmla="*/ 25 w 108"/>
                <a:gd name="T39" fmla="*/ 46 h 104"/>
                <a:gd name="T40" fmla="*/ 27 w 108"/>
                <a:gd name="T41" fmla="*/ 41 h 104"/>
                <a:gd name="T42" fmla="*/ 38 w 108"/>
                <a:gd name="T43" fmla="*/ 39 h 104"/>
                <a:gd name="T44" fmla="*/ 47 w 108"/>
                <a:gd name="T45" fmla="*/ 33 h 104"/>
                <a:gd name="T46" fmla="*/ 52 w 108"/>
                <a:gd name="T47" fmla="*/ 23 h 104"/>
                <a:gd name="T48" fmla="*/ 57 w 108"/>
                <a:gd name="T49" fmla="*/ 23 h 104"/>
                <a:gd name="T50" fmla="*/ 62 w 108"/>
                <a:gd name="T51" fmla="*/ 33 h 104"/>
                <a:gd name="T52" fmla="*/ 71 w 108"/>
                <a:gd name="T53" fmla="*/ 39 h 104"/>
                <a:gd name="T54" fmla="*/ 82 w 108"/>
                <a:gd name="T55" fmla="*/ 41 h 104"/>
                <a:gd name="T56" fmla="*/ 84 w 108"/>
                <a:gd name="T5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4">
                  <a:moveTo>
                    <a:pt x="78" y="9"/>
                  </a:moveTo>
                  <a:cubicBezTo>
                    <a:pt x="78" y="9"/>
                    <a:pt x="78" y="9"/>
                    <a:pt x="78" y="9"/>
                  </a:cubicBezTo>
                  <a:cubicBezTo>
                    <a:pt x="64" y="1"/>
                    <a:pt x="45" y="0"/>
                    <a:pt x="30" y="9"/>
                  </a:cubicBezTo>
                  <a:cubicBezTo>
                    <a:pt x="8" y="22"/>
                    <a:pt x="0" y="51"/>
                    <a:pt x="13" y="74"/>
                  </a:cubicBezTo>
                  <a:cubicBezTo>
                    <a:pt x="17" y="81"/>
                    <a:pt x="23" y="86"/>
                    <a:pt x="29" y="90"/>
                  </a:cubicBezTo>
                  <a:cubicBezTo>
                    <a:pt x="29" y="91"/>
                    <a:pt x="30" y="91"/>
                    <a:pt x="31" y="91"/>
                  </a:cubicBezTo>
                  <a:cubicBezTo>
                    <a:pt x="53" y="104"/>
                    <a:pt x="82" y="97"/>
                    <a:pt x="95" y="74"/>
                  </a:cubicBezTo>
                  <a:cubicBezTo>
                    <a:pt x="108" y="51"/>
                    <a:pt x="101" y="22"/>
                    <a:pt x="78" y="9"/>
                  </a:cubicBezTo>
                  <a:close/>
                  <a:moveTo>
                    <a:pt x="84" y="46"/>
                  </a:moveTo>
                  <a:cubicBezTo>
                    <a:pt x="76" y="54"/>
                    <a:pt x="76" y="54"/>
                    <a:pt x="76" y="54"/>
                  </a:cubicBezTo>
                  <a:cubicBezTo>
                    <a:pt x="73" y="56"/>
                    <a:pt x="72" y="61"/>
                    <a:pt x="72" y="64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5" y="79"/>
                    <a:pt x="73" y="80"/>
                    <a:pt x="70" y="79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57" y="72"/>
                    <a:pt x="52" y="72"/>
                    <a:pt x="49" y="73"/>
                  </a:cubicBezTo>
                  <a:cubicBezTo>
                    <a:pt x="39" y="79"/>
                    <a:pt x="39" y="79"/>
                    <a:pt x="39" y="79"/>
                  </a:cubicBezTo>
                  <a:cubicBezTo>
                    <a:pt x="36" y="80"/>
                    <a:pt x="34" y="79"/>
                    <a:pt x="35" y="75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7" y="61"/>
                    <a:pt x="36" y="56"/>
                    <a:pt x="33" y="54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3" y="44"/>
                    <a:pt x="24" y="41"/>
                    <a:pt x="27" y="41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41" y="39"/>
                    <a:pt x="45" y="36"/>
                    <a:pt x="47" y="3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3" y="20"/>
                    <a:pt x="56" y="20"/>
                    <a:pt x="57" y="23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4" y="36"/>
                    <a:pt x="68" y="39"/>
                    <a:pt x="71" y="39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5" y="41"/>
                    <a:pt x="86" y="44"/>
                    <a:pt x="84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/>
            <a:p>
              <a:endParaRPr lang="en-AU" sz="3599"/>
            </a:p>
          </p:txBody>
        </p:sp>
      </p:grpSp>
      <p:pic>
        <p:nvPicPr>
          <p:cNvPr id="2052" name="Picture 4" descr="El camino de Santiago une Europa: ¿Por qué merece la pena peregrinar?">
            <a:extLst>
              <a:ext uri="{FF2B5EF4-FFF2-40B4-BE49-F238E27FC236}">
                <a16:creationId xmlns:a16="http://schemas.microsoft.com/office/drawing/2014/main" id="{371BA072-0A0B-4BBE-80E7-ED61FBB0C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92" y="6632850"/>
            <a:ext cx="9266583" cy="61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7690A99-91A3-4504-961A-01CBE3A824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557977" y="1745400"/>
            <a:ext cx="997161" cy="1008112"/>
          </a:xfrm>
        </p:spPr>
        <p:txBody>
          <a:bodyPr/>
          <a:lstStyle/>
          <a:p>
            <a:fld id="{5D3A004F-2493-4BCC-BECF-C0616F9350EE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7" name="Segnaposto numero diapositiva 1">
            <a:extLst>
              <a:ext uri="{FF2B5EF4-FFF2-40B4-BE49-F238E27FC236}">
                <a16:creationId xmlns:a16="http://schemas.microsoft.com/office/drawing/2014/main" id="{3210E4FE-644A-46ED-A4BE-BFCF00BA2D14}"/>
              </a:ext>
            </a:extLst>
          </p:cNvPr>
          <p:cNvSpPr txBox="1">
            <a:spLocks/>
          </p:cNvSpPr>
          <p:nvPr/>
        </p:nvSpPr>
        <p:spPr>
          <a:xfrm>
            <a:off x="22557977" y="1984610"/>
            <a:ext cx="997161" cy="1008112"/>
          </a:xfrm>
          <a:prstGeom prst="ellipse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5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82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73033" y="6833867"/>
            <a:ext cx="6008687" cy="60086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067925" y="849313"/>
            <a:ext cx="6008687" cy="600868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52790" y="2929966"/>
            <a:ext cx="506901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rgbClr val="00B0F0"/>
                </a:solidFill>
                <a:latin typeface="Raleway Black" panose="020B0A03030101060003" pitchFamily="34" charset="0"/>
              </a:rPr>
              <a:t>A</a:t>
            </a:r>
            <a:r>
              <a:rPr lang="en-US" sz="13800" b="1" dirty="0">
                <a:solidFill>
                  <a:schemeClr val="accent5"/>
                </a:solidFill>
                <a:latin typeface="Raleway Black" panose="020B0A03030101060003" pitchFamily="34" charset="0"/>
              </a:rPr>
              <a:t>R</a:t>
            </a:r>
            <a:r>
              <a:rPr lang="en-US" sz="13800" b="1" dirty="0">
                <a:solidFill>
                  <a:schemeClr val="accent6"/>
                </a:solidFill>
                <a:latin typeface="Raleway Black" panose="020B0A03030101060003" pitchFamily="34" charset="0"/>
              </a:rPr>
              <a:t>E</a:t>
            </a:r>
            <a:r>
              <a:rPr lang="en-US" sz="13800" b="1" dirty="0">
                <a:solidFill>
                  <a:srgbClr val="7030A0"/>
                </a:solidFill>
                <a:latin typeface="Raleway Black" panose="020B0A03030101060003" pitchFamily="34" charset="0"/>
              </a:rPr>
              <a:t>E</a:t>
            </a:r>
            <a:r>
              <a:rPr lang="en-US" sz="13800" b="1" dirty="0">
                <a:latin typeface="Raleway Black" panose="020B0A03030101060003" pitchFamily="34" charset="0"/>
              </a:rPr>
              <a:t> </a:t>
            </a:r>
            <a:endParaRPr lang="en-US" sz="13800" dirty="0"/>
          </a:p>
        </p:txBody>
      </p:sp>
      <p:sp>
        <p:nvSpPr>
          <p:cNvPr id="17" name="TextBox 16"/>
          <p:cNvSpPr txBox="1"/>
          <p:nvPr/>
        </p:nvSpPr>
        <p:spPr>
          <a:xfrm>
            <a:off x="2152790" y="4853569"/>
            <a:ext cx="6636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Contenuti</a:t>
            </a:r>
            <a:r>
              <a:rPr lang="en-US" sz="3200" dirty="0"/>
              <a:t> </a:t>
            </a:r>
            <a:r>
              <a:rPr lang="en-US" sz="3200" dirty="0" err="1"/>
              <a:t>degli</a:t>
            </a:r>
            <a:r>
              <a:rPr lang="en-US" sz="3200" dirty="0"/>
              <a:t> </a:t>
            </a:r>
            <a:r>
              <a:rPr lang="en-US" sz="3200" dirty="0" err="1"/>
              <a:t>orientamenti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10608273" y="9161403"/>
            <a:ext cx="49749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MISSIONE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r"/>
            <a:r>
              <a:rPr lang="en-GB" sz="2800" dirty="0">
                <a:solidFill>
                  <a:schemeClr val="bg1"/>
                </a:solidFill>
              </a:rPr>
              <a:t>Al SERVIZIO </a:t>
            </a:r>
            <a:r>
              <a:rPr lang="en-GB" sz="2800" dirty="0" err="1">
                <a:solidFill>
                  <a:schemeClr val="bg1"/>
                </a:solidFill>
              </a:rPr>
              <a:t>della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gioventù</a:t>
            </a:r>
            <a:r>
              <a:rPr lang="en-GB" sz="2800" dirty="0">
                <a:solidFill>
                  <a:schemeClr val="bg1"/>
                </a:solidFill>
              </a:rPr>
              <a:t> e </a:t>
            </a:r>
            <a:r>
              <a:rPr lang="en-GB" sz="2800" dirty="0" err="1">
                <a:solidFill>
                  <a:schemeClr val="bg1"/>
                </a:solidFill>
              </a:rPr>
              <a:t>dei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ceti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popolori</a:t>
            </a:r>
            <a:r>
              <a:rPr lang="en-GB" sz="2800" dirty="0">
                <a:solidFill>
                  <a:schemeClr val="bg1"/>
                </a:solidFill>
              </a:rPr>
              <a:t> per </a:t>
            </a:r>
            <a:r>
              <a:rPr lang="en-GB" sz="2800" dirty="0" err="1">
                <a:solidFill>
                  <a:schemeClr val="bg1"/>
                </a:solidFill>
              </a:rPr>
              <a:t>portarli</a:t>
            </a:r>
            <a:r>
              <a:rPr lang="en-GB" sz="2800" dirty="0">
                <a:solidFill>
                  <a:schemeClr val="bg1"/>
                </a:solidFill>
              </a:rPr>
              <a:t> 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a GESÚ EUCARISTÍA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e ALL’AUSILIATRICE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27" name="Freeform 110"/>
          <p:cNvSpPr>
            <a:spLocks noChangeArrowheads="1"/>
          </p:cNvSpPr>
          <p:nvPr/>
        </p:nvSpPr>
        <p:spPr bwMode="auto">
          <a:xfrm>
            <a:off x="12520187" y="7851621"/>
            <a:ext cx="1013102" cy="890047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544E5530-04BC-4D37-9AF2-785CADD53C72}"/>
              </a:ext>
            </a:extLst>
          </p:cNvPr>
          <p:cNvSpPr/>
          <p:nvPr/>
        </p:nvSpPr>
        <p:spPr>
          <a:xfrm>
            <a:off x="16077257" y="6858000"/>
            <a:ext cx="6008687" cy="60086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29D61E8C-B6D3-4B55-8AC2-3546012B022D}"/>
              </a:ext>
            </a:extLst>
          </p:cNvPr>
          <p:cNvSpPr/>
          <p:nvPr/>
        </p:nvSpPr>
        <p:spPr>
          <a:xfrm>
            <a:off x="10063904" y="849312"/>
            <a:ext cx="6008687" cy="60086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608273" y="2960802"/>
            <a:ext cx="497499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IDENTITÀ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CONOSCERE per APPROFONDIRE ed AMARE di </a:t>
            </a:r>
            <a:r>
              <a:rPr lang="en-GB" sz="2800" dirty="0" err="1">
                <a:solidFill>
                  <a:schemeClr val="bg1"/>
                </a:solidFill>
              </a:rPr>
              <a:t>più</a:t>
            </a:r>
            <a:r>
              <a:rPr lang="en-GB" sz="2800" dirty="0">
                <a:solidFill>
                  <a:schemeClr val="bg1"/>
                </a:solidFill>
              </a:rPr>
              <a:t> MARIA e a GESÙ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40" name="TextBox 17">
            <a:extLst>
              <a:ext uri="{FF2B5EF4-FFF2-40B4-BE49-F238E27FC236}">
                <a16:creationId xmlns:a16="http://schemas.microsoft.com/office/drawing/2014/main" id="{0AF9D8D3-9939-4725-81CE-931D716970C6}"/>
              </a:ext>
            </a:extLst>
          </p:cNvPr>
          <p:cNvSpPr txBox="1"/>
          <p:nvPr/>
        </p:nvSpPr>
        <p:spPr>
          <a:xfrm>
            <a:off x="16663550" y="2960802"/>
            <a:ext cx="49749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FORMAZIONE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L’ ATTEGGIAMENTO DI FEDELTÁ e RINNOVAMENTO  PERMANENTE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41" name="TextBox 17">
            <a:extLst>
              <a:ext uri="{FF2B5EF4-FFF2-40B4-BE49-F238E27FC236}">
                <a16:creationId xmlns:a16="http://schemas.microsoft.com/office/drawing/2014/main" id="{8FF570C7-E63D-4BE2-9011-8977D8E9F86B}"/>
              </a:ext>
            </a:extLst>
          </p:cNvPr>
          <p:cNvSpPr txBox="1"/>
          <p:nvPr/>
        </p:nvSpPr>
        <p:spPr>
          <a:xfrm>
            <a:off x="16663550" y="9008627"/>
            <a:ext cx="497499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SPIRITUALITÁ</a:t>
            </a:r>
          </a:p>
          <a:p>
            <a:pPr algn="ctr"/>
            <a:endParaRPr lang="en-GB" sz="2800" dirty="0">
              <a:solidFill>
                <a:schemeClr val="bg1"/>
              </a:solidFill>
            </a:endParaRP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VIVENDO il </a:t>
            </a:r>
            <a:r>
              <a:rPr lang="en-GB" sz="2800" dirty="0" err="1">
                <a:solidFill>
                  <a:schemeClr val="bg1"/>
                </a:solidFill>
              </a:rPr>
              <a:t>rapporto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personale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nella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quotidianità</a:t>
            </a:r>
            <a:r>
              <a:rPr lang="en-GB" sz="2800" dirty="0">
                <a:solidFill>
                  <a:schemeClr val="bg1"/>
                </a:solidFill>
              </a:rPr>
              <a:t>  e con PROFONDITÁ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7" name="Elemento grafico 6" descr="Cuore">
            <a:extLst>
              <a:ext uri="{FF2B5EF4-FFF2-40B4-BE49-F238E27FC236}">
                <a16:creationId xmlns:a16="http://schemas.microsoft.com/office/drawing/2014/main" id="{7655A100-F3AE-4F0C-A4FA-5E6F9E521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60772" y="7381836"/>
            <a:ext cx="1151168" cy="1151168"/>
          </a:xfrm>
          <a:prstGeom prst="rect">
            <a:avLst/>
          </a:prstGeom>
        </p:spPr>
      </p:pic>
      <p:pic>
        <p:nvPicPr>
          <p:cNvPr id="10" name="Elemento grafico 9" descr="Connessioni">
            <a:extLst>
              <a:ext uri="{FF2B5EF4-FFF2-40B4-BE49-F238E27FC236}">
                <a16:creationId xmlns:a16="http://schemas.microsoft.com/office/drawing/2014/main" id="{8ED446F0-36DD-4CBC-97A1-BAD8C51E6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69154" y="1616372"/>
            <a:ext cx="1163788" cy="1163788"/>
          </a:xfrm>
          <a:prstGeom prst="rect">
            <a:avLst/>
          </a:prstGeom>
        </p:spPr>
      </p:pic>
      <p:pic>
        <p:nvPicPr>
          <p:cNvPr id="20" name="Elemento grafico 19" descr="Impronta digitale">
            <a:extLst>
              <a:ext uri="{FF2B5EF4-FFF2-40B4-BE49-F238E27FC236}">
                <a16:creationId xmlns:a16="http://schemas.microsoft.com/office/drawing/2014/main" id="{6BF8DA57-DB62-4CB6-8690-E83A818E08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10346" y="1777551"/>
            <a:ext cx="1032784" cy="103278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422AE7E-9914-4ECC-B9B7-E255807308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717620" y="1694210"/>
            <a:ext cx="997161" cy="1008112"/>
          </a:xfrm>
        </p:spPr>
        <p:txBody>
          <a:bodyPr/>
          <a:lstStyle/>
          <a:p>
            <a:fld id="{5D3A004F-2493-4BCC-BECF-C0616F9350EE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21" name="Segnaposto numero diapositiva 1">
            <a:extLst>
              <a:ext uri="{FF2B5EF4-FFF2-40B4-BE49-F238E27FC236}">
                <a16:creationId xmlns:a16="http://schemas.microsoft.com/office/drawing/2014/main" id="{0C7078E7-7A76-4228-8549-F49F45D075F0}"/>
              </a:ext>
            </a:extLst>
          </p:cNvPr>
          <p:cNvSpPr txBox="1">
            <a:spLocks/>
          </p:cNvSpPr>
          <p:nvPr/>
        </p:nvSpPr>
        <p:spPr>
          <a:xfrm>
            <a:off x="22557977" y="1984610"/>
            <a:ext cx="997161" cy="1008112"/>
          </a:xfrm>
          <a:prstGeom prst="ellipse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6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12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val 70"/>
          <p:cNvSpPr/>
          <p:nvPr/>
        </p:nvSpPr>
        <p:spPr>
          <a:xfrm>
            <a:off x="2196674" y="2591668"/>
            <a:ext cx="8201971" cy="820197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128368" y="5361418"/>
            <a:ext cx="46185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Raleway Black" panose="020B0A03030101060003" pitchFamily="34" charset="0"/>
              </a:rPr>
              <a:t>IDENTITÀ</a:t>
            </a:r>
            <a:r>
              <a:rPr lang="en-US" sz="6000" b="1" dirty="0">
                <a:latin typeface="Raleway Black" panose="020B0A03030101060003" pitchFamily="34" charset="0"/>
              </a:rPr>
              <a:t> </a:t>
            </a:r>
            <a:endParaRPr lang="en-US" sz="6000" dirty="0"/>
          </a:p>
        </p:txBody>
      </p:sp>
      <p:sp>
        <p:nvSpPr>
          <p:cNvPr id="24" name="Freeform 22"/>
          <p:cNvSpPr>
            <a:spLocks noChangeArrowheads="1"/>
          </p:cNvSpPr>
          <p:nvPr/>
        </p:nvSpPr>
        <p:spPr bwMode="auto">
          <a:xfrm>
            <a:off x="13061783" y="8158037"/>
            <a:ext cx="529982" cy="529986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4479525" y="2591668"/>
            <a:ext cx="8942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Cos’è</a:t>
            </a:r>
            <a:r>
              <a:rPr lang="en-US" sz="4800" b="1" dirty="0"/>
              <a:t> </a:t>
            </a:r>
            <a:r>
              <a:rPr lang="en-US" sz="4800" b="1" dirty="0" err="1"/>
              <a:t>l’ADMA</a:t>
            </a:r>
            <a:r>
              <a:rPr lang="en-US" sz="4800" b="1" dirty="0"/>
              <a:t>?</a:t>
            </a:r>
            <a:endParaRPr lang="en-GB" sz="5400" dirty="0"/>
          </a:p>
        </p:txBody>
      </p:sp>
      <p:sp>
        <p:nvSpPr>
          <p:cNvPr id="36" name="TextBox 35"/>
          <p:cNvSpPr txBox="1"/>
          <p:nvPr/>
        </p:nvSpPr>
        <p:spPr>
          <a:xfrm>
            <a:off x="14479524" y="5114934"/>
            <a:ext cx="9898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Storia, </a:t>
            </a:r>
            <a:r>
              <a:rPr lang="en-US" sz="4800" b="1" dirty="0" err="1"/>
              <a:t>origini</a:t>
            </a:r>
            <a:r>
              <a:rPr lang="en-US" sz="4800" b="1" dirty="0"/>
              <a:t>, </a:t>
            </a:r>
            <a:r>
              <a:rPr lang="en-US" sz="4800" b="1" dirty="0" err="1"/>
              <a:t>finalità</a:t>
            </a:r>
            <a:r>
              <a:rPr lang="en-US" sz="4800" b="1" dirty="0"/>
              <a:t>, Don Bosco  </a:t>
            </a:r>
            <a:endParaRPr lang="en-GB" sz="5400" dirty="0"/>
          </a:p>
        </p:txBody>
      </p:sp>
      <p:sp>
        <p:nvSpPr>
          <p:cNvPr id="37" name="TextBox 36"/>
          <p:cNvSpPr txBox="1"/>
          <p:nvPr/>
        </p:nvSpPr>
        <p:spPr>
          <a:xfrm>
            <a:off x="14479525" y="7742538"/>
            <a:ext cx="8161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noProof="1"/>
              <a:t>Siamo</a:t>
            </a:r>
            <a:r>
              <a:rPr lang="en-US" sz="4800" b="1" dirty="0"/>
              <a:t> </a:t>
            </a:r>
            <a:r>
              <a:rPr lang="en-US" sz="4800" b="1" dirty="0" err="1"/>
              <a:t>Famiglia</a:t>
            </a:r>
            <a:r>
              <a:rPr lang="en-US" sz="4800" b="1" dirty="0"/>
              <a:t> </a:t>
            </a:r>
            <a:r>
              <a:rPr lang="en-US" sz="4800" b="1" dirty="0" err="1"/>
              <a:t>Salesiana</a:t>
            </a:r>
            <a:r>
              <a:rPr lang="en-US" sz="4800" b="1" dirty="0"/>
              <a:t> </a:t>
            </a:r>
            <a:endParaRPr lang="en-GB" sz="5400" dirty="0"/>
          </a:p>
        </p:txBody>
      </p:sp>
      <p:sp>
        <p:nvSpPr>
          <p:cNvPr id="39" name="TextBox 38"/>
          <p:cNvSpPr txBox="1"/>
          <p:nvPr/>
        </p:nvSpPr>
        <p:spPr>
          <a:xfrm>
            <a:off x="3144391" y="6633693"/>
            <a:ext cx="6306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CONOSCERE per APPROFONDIRE per </a:t>
            </a:r>
          </a:p>
          <a:p>
            <a:r>
              <a:rPr lang="en-GB" sz="3200" dirty="0">
                <a:solidFill>
                  <a:schemeClr val="bg1"/>
                </a:solidFill>
              </a:rPr>
              <a:t>AMARE a MARIA e a GESÙ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9DDEFEBB-9CC2-43B7-8384-8E60A9306E15}"/>
              </a:ext>
            </a:extLst>
          </p:cNvPr>
          <p:cNvSpPr/>
          <p:nvPr/>
        </p:nvSpPr>
        <p:spPr>
          <a:xfrm rot="2839029">
            <a:off x="12700168" y="2503111"/>
            <a:ext cx="997161" cy="10081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F12C59A5-755C-4CF6-9075-6585DFDBA625}"/>
              </a:ext>
            </a:extLst>
          </p:cNvPr>
          <p:cNvSpPr/>
          <p:nvPr/>
        </p:nvSpPr>
        <p:spPr>
          <a:xfrm rot="2802337">
            <a:off x="12700167" y="5022708"/>
            <a:ext cx="997161" cy="10081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8ADF0FB-8A4F-4BB2-81C5-6C2B79E4C767}"/>
              </a:ext>
            </a:extLst>
          </p:cNvPr>
          <p:cNvSpPr/>
          <p:nvPr/>
        </p:nvSpPr>
        <p:spPr>
          <a:xfrm rot="2752068">
            <a:off x="12700167" y="7542305"/>
            <a:ext cx="997161" cy="10312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36">
            <a:extLst>
              <a:ext uri="{FF2B5EF4-FFF2-40B4-BE49-F238E27FC236}">
                <a16:creationId xmlns:a16="http://schemas.microsoft.com/office/drawing/2014/main" id="{13B017D1-92BB-4678-87C8-E5055D73164C}"/>
              </a:ext>
            </a:extLst>
          </p:cNvPr>
          <p:cNvSpPr txBox="1"/>
          <p:nvPr/>
        </p:nvSpPr>
        <p:spPr>
          <a:xfrm>
            <a:off x="14479525" y="10289043"/>
            <a:ext cx="9518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Fede</a:t>
            </a:r>
            <a:r>
              <a:rPr lang="en-US" sz="4800" b="1" dirty="0"/>
              <a:t>, </a:t>
            </a:r>
            <a:r>
              <a:rPr lang="en-US" sz="4800" b="1" dirty="0" err="1"/>
              <a:t>popolare</a:t>
            </a:r>
            <a:r>
              <a:rPr lang="en-US" sz="4800" b="1" dirty="0"/>
              <a:t>, </a:t>
            </a:r>
            <a:r>
              <a:rPr lang="en-US" sz="4800" b="1" dirty="0" err="1"/>
              <a:t>inculturizzata</a:t>
            </a:r>
            <a:endParaRPr lang="it-IT" sz="5400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2FE346E6-151C-4FC9-9FCB-F82922BCFCD3}"/>
              </a:ext>
            </a:extLst>
          </p:cNvPr>
          <p:cNvSpPr/>
          <p:nvPr/>
        </p:nvSpPr>
        <p:spPr>
          <a:xfrm rot="2822674">
            <a:off x="12700167" y="10088810"/>
            <a:ext cx="997161" cy="10081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Elemento grafico 13" descr="Impronta digitale">
            <a:extLst>
              <a:ext uri="{FF2B5EF4-FFF2-40B4-BE49-F238E27FC236}">
                <a16:creationId xmlns:a16="http://schemas.microsoft.com/office/drawing/2014/main" id="{0F8ABBC3-12D1-4AB9-BFD0-7763609B5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4773" y="2923658"/>
            <a:ext cx="2105770" cy="210577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DEFCB59-DA3F-400E-9951-C6B9BE2868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2641282" y="1794876"/>
            <a:ext cx="997161" cy="1008112"/>
          </a:xfrm>
        </p:spPr>
        <p:txBody>
          <a:bodyPr/>
          <a:lstStyle/>
          <a:p>
            <a:fld id="{5D3A004F-2493-4BCC-BECF-C0616F9350EE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6" name="Segnaposto numero diapositiva 1">
            <a:extLst>
              <a:ext uri="{FF2B5EF4-FFF2-40B4-BE49-F238E27FC236}">
                <a16:creationId xmlns:a16="http://schemas.microsoft.com/office/drawing/2014/main" id="{A3744C74-A1BE-4536-8C29-1052AFF2CDAC}"/>
              </a:ext>
            </a:extLst>
          </p:cNvPr>
          <p:cNvSpPr txBox="1">
            <a:spLocks/>
          </p:cNvSpPr>
          <p:nvPr/>
        </p:nvSpPr>
        <p:spPr>
          <a:xfrm>
            <a:off x="22557977" y="1984610"/>
            <a:ext cx="997161" cy="1008112"/>
          </a:xfrm>
          <a:prstGeom prst="ellipse">
            <a:avLst/>
          </a:prstGeom>
          <a:noFill/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7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24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70">
            <a:extLst>
              <a:ext uri="{FF2B5EF4-FFF2-40B4-BE49-F238E27FC236}">
                <a16:creationId xmlns:a16="http://schemas.microsoft.com/office/drawing/2014/main" id="{F8F2BA9C-35BF-4221-9FF5-F0AA954E943B}"/>
              </a:ext>
            </a:extLst>
          </p:cNvPr>
          <p:cNvSpPr/>
          <p:nvPr/>
        </p:nvSpPr>
        <p:spPr>
          <a:xfrm>
            <a:off x="13124929" y="3588635"/>
            <a:ext cx="8677306" cy="879238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4445CDE8-FBE9-4F87-8947-6F9A94DBE902}"/>
              </a:ext>
            </a:extLst>
          </p:cNvPr>
          <p:cNvSpPr txBox="1"/>
          <p:nvPr/>
        </p:nvSpPr>
        <p:spPr>
          <a:xfrm>
            <a:off x="2786285" y="6672276"/>
            <a:ext cx="6433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b="1" dirty="0">
                <a:solidFill>
                  <a:schemeClr val="bg1"/>
                </a:solidFill>
                <a:latin typeface="Raleway Black" panose="020B0A03030101060003" pitchFamily="34" charset="0"/>
              </a:rPr>
              <a:t>FORMAZIONE</a:t>
            </a:r>
            <a:r>
              <a:rPr lang="en-US" sz="6000" b="1" dirty="0">
                <a:latin typeface="Raleway Black" panose="020B0A03030101060003" pitchFamily="34" charset="0"/>
              </a:rPr>
              <a:t> </a:t>
            </a:r>
            <a:endParaRPr lang="en-US" sz="6000" dirty="0"/>
          </a:p>
        </p:txBody>
      </p:sp>
      <p:sp>
        <p:nvSpPr>
          <p:cNvPr id="5" name="TextBox 38">
            <a:extLst>
              <a:ext uri="{FF2B5EF4-FFF2-40B4-BE49-F238E27FC236}">
                <a16:creationId xmlns:a16="http://schemas.microsoft.com/office/drawing/2014/main" id="{8536FEFC-C7B0-4472-9A5E-4D350D81EC35}"/>
              </a:ext>
            </a:extLst>
          </p:cNvPr>
          <p:cNvSpPr txBox="1"/>
          <p:nvPr/>
        </p:nvSpPr>
        <p:spPr>
          <a:xfrm>
            <a:off x="2816454" y="8170165"/>
            <a:ext cx="6306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É L’ATTEGGIMANETO DI FEDELTÁ E RINNOVAMENTO QUALIFICATO PER VIVERE</a:t>
            </a:r>
          </a:p>
        </p:txBody>
      </p:sp>
      <p:sp>
        <p:nvSpPr>
          <p:cNvPr id="6" name="Freeform 22">
            <a:extLst>
              <a:ext uri="{FF2B5EF4-FFF2-40B4-BE49-F238E27FC236}">
                <a16:creationId xmlns:a16="http://schemas.microsoft.com/office/drawing/2014/main" id="{4A3A993A-B4C2-4A49-A3E8-B4412ED95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7382" y="7903356"/>
            <a:ext cx="529982" cy="529986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7" name="TextBox 34">
            <a:extLst>
              <a:ext uri="{FF2B5EF4-FFF2-40B4-BE49-F238E27FC236}">
                <a16:creationId xmlns:a16="http://schemas.microsoft.com/office/drawing/2014/main" id="{0DA3B5C6-E555-4C2D-AA80-21E0B62FC752}"/>
              </a:ext>
            </a:extLst>
          </p:cNvPr>
          <p:cNvSpPr txBox="1"/>
          <p:nvPr/>
        </p:nvSpPr>
        <p:spPr>
          <a:xfrm>
            <a:off x="4284897" y="1926642"/>
            <a:ext cx="4838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err="1"/>
              <a:t>Iniziale</a:t>
            </a:r>
            <a:endParaRPr lang="en-US" sz="4800" b="1" dirty="0"/>
          </a:p>
          <a:p>
            <a:pPr algn="r"/>
            <a:r>
              <a:rPr lang="en-US" sz="4000" i="1" dirty="0" err="1"/>
              <a:t>Aspiranti</a:t>
            </a:r>
            <a:r>
              <a:rPr lang="en-US" sz="4800" b="1" dirty="0"/>
              <a:t> </a:t>
            </a:r>
            <a:endParaRPr lang="en-GB" sz="5400" dirty="0"/>
          </a:p>
        </p:txBody>
      </p:sp>
      <p:sp>
        <p:nvSpPr>
          <p:cNvPr id="8" name="TextBox 35">
            <a:extLst>
              <a:ext uri="{FF2B5EF4-FFF2-40B4-BE49-F238E27FC236}">
                <a16:creationId xmlns:a16="http://schemas.microsoft.com/office/drawing/2014/main" id="{2261C375-4837-45D7-AAA4-3381F91DCD68}"/>
              </a:ext>
            </a:extLst>
          </p:cNvPr>
          <p:cNvSpPr txBox="1"/>
          <p:nvPr/>
        </p:nvSpPr>
        <p:spPr>
          <a:xfrm>
            <a:off x="4284897" y="4548808"/>
            <a:ext cx="48380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/>
              <a:t>Permanente</a:t>
            </a:r>
          </a:p>
          <a:p>
            <a:pPr algn="r"/>
            <a:r>
              <a:rPr lang="en-US" sz="4000" i="1" dirty="0" err="1"/>
              <a:t>Soci</a:t>
            </a:r>
            <a:r>
              <a:rPr lang="en-US" sz="4000" i="1" dirty="0"/>
              <a:t> – </a:t>
            </a:r>
            <a:r>
              <a:rPr lang="en-US" sz="4000" i="1" dirty="0" err="1"/>
              <a:t>Devoti</a:t>
            </a:r>
            <a:r>
              <a:rPr lang="en-US" sz="4000" i="1" dirty="0"/>
              <a:t> </a:t>
            </a:r>
            <a:endParaRPr lang="en-GB" sz="4000" i="1" dirty="0"/>
          </a:p>
        </p:txBody>
      </p:sp>
      <p:sp>
        <p:nvSpPr>
          <p:cNvPr id="9" name="TextBox 36">
            <a:extLst>
              <a:ext uri="{FF2B5EF4-FFF2-40B4-BE49-F238E27FC236}">
                <a16:creationId xmlns:a16="http://schemas.microsoft.com/office/drawing/2014/main" id="{391C3540-74F3-4F22-8B79-37D75998E49C}"/>
              </a:ext>
            </a:extLst>
          </p:cNvPr>
          <p:cNvSpPr txBox="1"/>
          <p:nvPr/>
        </p:nvSpPr>
        <p:spPr>
          <a:xfrm>
            <a:off x="4284897" y="7079964"/>
            <a:ext cx="48380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err="1"/>
              <a:t>Dirigenti</a:t>
            </a:r>
            <a:r>
              <a:rPr lang="en-US" sz="4800" b="1" dirty="0"/>
              <a:t> </a:t>
            </a:r>
          </a:p>
          <a:p>
            <a:pPr algn="r"/>
            <a:r>
              <a:rPr lang="en-US" sz="4000" i="1" dirty="0" err="1"/>
              <a:t>Consigli</a:t>
            </a:r>
            <a:r>
              <a:rPr lang="en-US" sz="4000" i="1" dirty="0"/>
              <a:t> </a:t>
            </a:r>
            <a:r>
              <a:rPr lang="en-US" sz="4000" i="1" dirty="0" err="1"/>
              <a:t>locali</a:t>
            </a:r>
            <a:endParaRPr lang="en-GB" sz="4000" i="1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EAE1B04-4249-4791-9991-EDD53EDD96F8}"/>
              </a:ext>
            </a:extLst>
          </p:cNvPr>
          <p:cNvSpPr/>
          <p:nvPr/>
        </p:nvSpPr>
        <p:spPr>
          <a:xfrm>
            <a:off x="9865767" y="2248430"/>
            <a:ext cx="997161" cy="100811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5BFF964-0313-4420-A714-3E3018A87143}"/>
              </a:ext>
            </a:extLst>
          </p:cNvPr>
          <p:cNvSpPr/>
          <p:nvPr/>
        </p:nvSpPr>
        <p:spPr>
          <a:xfrm>
            <a:off x="9865766" y="4768027"/>
            <a:ext cx="997161" cy="10081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52BA0EB-6ABB-4F2A-9D43-768897707D11}"/>
              </a:ext>
            </a:extLst>
          </p:cNvPr>
          <p:cNvSpPr/>
          <p:nvPr/>
        </p:nvSpPr>
        <p:spPr>
          <a:xfrm>
            <a:off x="9865766" y="7287624"/>
            <a:ext cx="997161" cy="103123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Box 36">
            <a:extLst>
              <a:ext uri="{FF2B5EF4-FFF2-40B4-BE49-F238E27FC236}">
                <a16:creationId xmlns:a16="http://schemas.microsoft.com/office/drawing/2014/main" id="{4289A81B-D306-4F6F-9DBA-769E2CCC2A60}"/>
              </a:ext>
            </a:extLst>
          </p:cNvPr>
          <p:cNvSpPr txBox="1"/>
          <p:nvPr/>
        </p:nvSpPr>
        <p:spPr>
          <a:xfrm>
            <a:off x="3060761" y="9611120"/>
            <a:ext cx="60622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err="1"/>
              <a:t>Animatori</a:t>
            </a:r>
            <a:r>
              <a:rPr lang="en-US" sz="4800" b="1" dirty="0"/>
              <a:t> </a:t>
            </a:r>
            <a:r>
              <a:rPr lang="en-US" sz="4800" b="1" dirty="0" err="1"/>
              <a:t>spirituali</a:t>
            </a:r>
            <a:r>
              <a:rPr lang="en-US" sz="4800" b="1" dirty="0"/>
              <a:t> </a:t>
            </a:r>
            <a:r>
              <a:rPr lang="en-US" sz="4000" i="1" dirty="0"/>
              <a:t>(SDB, FMA, </a:t>
            </a:r>
            <a:r>
              <a:rPr lang="en-US" sz="4000" i="1" dirty="0" err="1"/>
              <a:t>preti</a:t>
            </a:r>
            <a:r>
              <a:rPr lang="en-US" sz="4000" i="1" dirty="0"/>
              <a:t>, </a:t>
            </a:r>
            <a:r>
              <a:rPr lang="en-US" sz="4000" i="1" dirty="0" err="1"/>
              <a:t>laici</a:t>
            </a:r>
            <a:r>
              <a:rPr lang="en-US" sz="4000" i="1" dirty="0"/>
              <a:t>)  </a:t>
            </a:r>
            <a:endParaRPr lang="en-GB" sz="4000" i="1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6A192CD-7ADF-4E5F-8CB9-F91B7A28C932}"/>
              </a:ext>
            </a:extLst>
          </p:cNvPr>
          <p:cNvSpPr/>
          <p:nvPr/>
        </p:nvSpPr>
        <p:spPr>
          <a:xfrm>
            <a:off x="9865766" y="9834129"/>
            <a:ext cx="997161" cy="100811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47C82BF-C653-42C8-8010-3E6B36D2F3AB}"/>
              </a:ext>
            </a:extLst>
          </p:cNvPr>
          <p:cNvSpPr txBox="1"/>
          <p:nvPr/>
        </p:nvSpPr>
        <p:spPr>
          <a:xfrm>
            <a:off x="13773001" y="6267132"/>
            <a:ext cx="677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>
                <a:solidFill>
                  <a:schemeClr val="bg1"/>
                </a:solidFill>
                <a:latin typeface="Raleway Black" panose="020B0A03030101060003" pitchFamily="34" charset="0"/>
              </a:rPr>
              <a:t>FORMAZIONE</a:t>
            </a:r>
            <a:endParaRPr lang="en-US" sz="6000" dirty="0"/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8EADA322-090B-4C82-96DB-9A1363A67AA2}"/>
              </a:ext>
            </a:extLst>
          </p:cNvPr>
          <p:cNvSpPr txBox="1"/>
          <p:nvPr/>
        </p:nvSpPr>
        <p:spPr>
          <a:xfrm>
            <a:off x="14365088" y="7539407"/>
            <a:ext cx="61944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</a:rPr>
              <a:t>È L’ATTEGGIAMENTO di FEDELTÁ e RINNOVAMENTO PERMANENTE</a:t>
            </a:r>
          </a:p>
        </p:txBody>
      </p:sp>
      <p:pic>
        <p:nvPicPr>
          <p:cNvPr id="16" name="Elemento grafico 15" descr="Connessioni">
            <a:extLst>
              <a:ext uri="{FF2B5EF4-FFF2-40B4-BE49-F238E27FC236}">
                <a16:creationId xmlns:a16="http://schemas.microsoft.com/office/drawing/2014/main" id="{9DE44BDC-E811-4774-B60A-E316D0210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98830" y="4109809"/>
            <a:ext cx="1734491" cy="1734491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F662733-7952-48AD-BA58-736C2B983D6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22774001" y="1678812"/>
            <a:ext cx="997161" cy="1008112"/>
          </a:xfrm>
        </p:spPr>
        <p:txBody>
          <a:bodyPr/>
          <a:lstStyle/>
          <a:p>
            <a:fld id="{5D3A004F-2493-4BCC-BECF-C0616F9350EE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8" name="Segnaposto numero diapositiva 1">
            <a:extLst>
              <a:ext uri="{FF2B5EF4-FFF2-40B4-BE49-F238E27FC236}">
                <a16:creationId xmlns:a16="http://schemas.microsoft.com/office/drawing/2014/main" id="{F811199B-54FA-4294-A7C7-B8A74D97FD5D}"/>
              </a:ext>
            </a:extLst>
          </p:cNvPr>
          <p:cNvSpPr txBox="1">
            <a:spLocks/>
          </p:cNvSpPr>
          <p:nvPr/>
        </p:nvSpPr>
        <p:spPr>
          <a:xfrm>
            <a:off x="22557977" y="1984610"/>
            <a:ext cx="997161" cy="1008112"/>
          </a:xfrm>
          <a:prstGeom prst="ellipse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8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90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>
            <a:extLst>
              <a:ext uri="{FF2B5EF4-FFF2-40B4-BE49-F238E27FC236}">
                <a16:creationId xmlns:a16="http://schemas.microsoft.com/office/drawing/2014/main" id="{7CD8C171-E300-4C25-A711-F4CCE1E2416C}"/>
              </a:ext>
            </a:extLst>
          </p:cNvPr>
          <p:cNvSpPr/>
          <p:nvPr/>
        </p:nvSpPr>
        <p:spPr>
          <a:xfrm>
            <a:off x="1675657" y="3401616"/>
            <a:ext cx="7776864" cy="7449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110">
            <a:extLst>
              <a:ext uri="{FF2B5EF4-FFF2-40B4-BE49-F238E27FC236}">
                <a16:creationId xmlns:a16="http://schemas.microsoft.com/office/drawing/2014/main" id="{B80CE037-D7FD-4DB1-9C92-197C1A3D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741" y="4265712"/>
            <a:ext cx="1802695" cy="1440160"/>
          </a:xfrm>
          <a:custGeom>
            <a:avLst/>
            <a:gdLst>
              <a:gd name="T0" fmla="*/ 444 w 462"/>
              <a:gd name="T1" fmla="*/ 9 h 373"/>
              <a:gd name="T2" fmla="*/ 444 w 462"/>
              <a:gd name="T3" fmla="*/ 9 h 373"/>
              <a:gd name="T4" fmla="*/ 9 w 462"/>
              <a:gd name="T5" fmla="*/ 160 h 373"/>
              <a:gd name="T6" fmla="*/ 9 w 462"/>
              <a:gd name="T7" fmla="*/ 169 h 373"/>
              <a:gd name="T8" fmla="*/ 98 w 462"/>
              <a:gd name="T9" fmla="*/ 213 h 373"/>
              <a:gd name="T10" fmla="*/ 98 w 462"/>
              <a:gd name="T11" fmla="*/ 213 h 373"/>
              <a:gd name="T12" fmla="*/ 160 w 462"/>
              <a:gd name="T13" fmla="*/ 230 h 373"/>
              <a:gd name="T14" fmla="*/ 434 w 462"/>
              <a:gd name="T15" fmla="*/ 35 h 373"/>
              <a:gd name="T16" fmla="*/ 434 w 462"/>
              <a:gd name="T17" fmla="*/ 35 h 373"/>
              <a:gd name="T18" fmla="*/ 240 w 462"/>
              <a:gd name="T19" fmla="*/ 248 h 373"/>
              <a:gd name="T20" fmla="*/ 240 w 462"/>
              <a:gd name="T21" fmla="*/ 248 h 373"/>
              <a:gd name="T22" fmla="*/ 231 w 462"/>
              <a:gd name="T23" fmla="*/ 257 h 373"/>
              <a:gd name="T24" fmla="*/ 240 w 462"/>
              <a:gd name="T25" fmla="*/ 266 h 373"/>
              <a:gd name="T26" fmla="*/ 240 w 462"/>
              <a:gd name="T27" fmla="*/ 266 h 373"/>
              <a:gd name="T28" fmla="*/ 363 w 462"/>
              <a:gd name="T29" fmla="*/ 337 h 373"/>
              <a:gd name="T30" fmla="*/ 390 w 462"/>
              <a:gd name="T31" fmla="*/ 328 h 373"/>
              <a:gd name="T32" fmla="*/ 461 w 462"/>
              <a:gd name="T33" fmla="*/ 18 h 373"/>
              <a:gd name="T34" fmla="*/ 444 w 462"/>
              <a:gd name="T35" fmla="*/ 9 h 373"/>
              <a:gd name="T36" fmla="*/ 160 w 462"/>
              <a:gd name="T37" fmla="*/ 363 h 373"/>
              <a:gd name="T38" fmla="*/ 160 w 462"/>
              <a:gd name="T39" fmla="*/ 363 h 373"/>
              <a:gd name="T40" fmla="*/ 169 w 462"/>
              <a:gd name="T41" fmla="*/ 372 h 373"/>
              <a:gd name="T42" fmla="*/ 240 w 462"/>
              <a:gd name="T43" fmla="*/ 310 h 373"/>
              <a:gd name="T44" fmla="*/ 160 w 462"/>
              <a:gd name="T45" fmla="*/ 266 h 373"/>
              <a:gd name="T46" fmla="*/ 160 w 462"/>
              <a:gd name="T47" fmla="*/ 363 h 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373">
                <a:moveTo>
                  <a:pt x="444" y="9"/>
                </a:moveTo>
                <a:lnTo>
                  <a:pt x="444" y="9"/>
                </a:lnTo>
                <a:cubicBezTo>
                  <a:pt x="434" y="9"/>
                  <a:pt x="18" y="160"/>
                  <a:pt x="9" y="160"/>
                </a:cubicBezTo>
                <a:cubicBezTo>
                  <a:pt x="0" y="160"/>
                  <a:pt x="0" y="169"/>
                  <a:pt x="9" y="169"/>
                </a:cubicBezTo>
                <a:cubicBezTo>
                  <a:pt x="18" y="177"/>
                  <a:pt x="98" y="213"/>
                  <a:pt x="98" y="213"/>
                </a:cubicBezTo>
                <a:lnTo>
                  <a:pt x="98" y="213"/>
                </a:lnTo>
                <a:cubicBezTo>
                  <a:pt x="160" y="230"/>
                  <a:pt x="160" y="230"/>
                  <a:pt x="160" y="230"/>
                </a:cubicBezTo>
                <a:cubicBezTo>
                  <a:pt x="160" y="230"/>
                  <a:pt x="425" y="35"/>
                  <a:pt x="434" y="35"/>
                </a:cubicBezTo>
                <a:cubicBezTo>
                  <a:pt x="434" y="26"/>
                  <a:pt x="434" y="35"/>
                  <a:pt x="434" y="35"/>
                </a:cubicBezTo>
                <a:lnTo>
                  <a:pt x="240" y="248"/>
                </a:lnTo>
                <a:lnTo>
                  <a:pt x="240" y="248"/>
                </a:lnTo>
                <a:cubicBezTo>
                  <a:pt x="231" y="257"/>
                  <a:pt x="231" y="257"/>
                  <a:pt x="231" y="257"/>
                </a:cubicBezTo>
                <a:cubicBezTo>
                  <a:pt x="240" y="266"/>
                  <a:pt x="240" y="266"/>
                  <a:pt x="240" y="266"/>
                </a:cubicBezTo>
                <a:lnTo>
                  <a:pt x="240" y="266"/>
                </a:lnTo>
                <a:cubicBezTo>
                  <a:pt x="240" y="266"/>
                  <a:pt x="363" y="328"/>
                  <a:pt x="363" y="337"/>
                </a:cubicBezTo>
                <a:cubicBezTo>
                  <a:pt x="372" y="337"/>
                  <a:pt x="381" y="337"/>
                  <a:pt x="390" y="328"/>
                </a:cubicBezTo>
                <a:cubicBezTo>
                  <a:pt x="390" y="319"/>
                  <a:pt x="461" y="26"/>
                  <a:pt x="461" y="18"/>
                </a:cubicBezTo>
                <a:cubicBezTo>
                  <a:pt x="461" y="9"/>
                  <a:pt x="453" y="0"/>
                  <a:pt x="444" y="9"/>
                </a:cubicBezTo>
                <a:close/>
                <a:moveTo>
                  <a:pt x="160" y="363"/>
                </a:moveTo>
                <a:lnTo>
                  <a:pt x="160" y="363"/>
                </a:lnTo>
                <a:cubicBezTo>
                  <a:pt x="160" y="372"/>
                  <a:pt x="160" y="372"/>
                  <a:pt x="169" y="372"/>
                </a:cubicBezTo>
                <a:cubicBezTo>
                  <a:pt x="169" y="363"/>
                  <a:pt x="240" y="310"/>
                  <a:pt x="240" y="310"/>
                </a:cubicBezTo>
                <a:cubicBezTo>
                  <a:pt x="160" y="266"/>
                  <a:pt x="160" y="266"/>
                  <a:pt x="160" y="266"/>
                </a:cubicBezTo>
                <a:lnTo>
                  <a:pt x="160" y="363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4F35426-9B28-435C-B328-CE970940899A}"/>
              </a:ext>
            </a:extLst>
          </p:cNvPr>
          <p:cNvSpPr txBox="1"/>
          <p:nvPr/>
        </p:nvSpPr>
        <p:spPr>
          <a:xfrm>
            <a:off x="1947666" y="6539542"/>
            <a:ext cx="6770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200" b="1" dirty="0">
                <a:solidFill>
                  <a:schemeClr val="bg1"/>
                </a:solidFill>
                <a:latin typeface="Raleway Black" panose="020B0A03030101060003" pitchFamily="34" charset="0"/>
              </a:rPr>
              <a:t>MISSIONE</a:t>
            </a:r>
            <a:endParaRPr lang="en-US" sz="6000" dirty="0"/>
          </a:p>
        </p:txBody>
      </p:sp>
      <p:sp>
        <p:nvSpPr>
          <p:cNvPr id="9" name="TextBox 38">
            <a:extLst>
              <a:ext uri="{FF2B5EF4-FFF2-40B4-BE49-F238E27FC236}">
                <a16:creationId xmlns:a16="http://schemas.microsoft.com/office/drawing/2014/main" id="{52D2126D-6498-476B-9919-0DA9DE5FE03A}"/>
              </a:ext>
            </a:extLst>
          </p:cNvPr>
          <p:cNvSpPr txBox="1"/>
          <p:nvPr/>
        </p:nvSpPr>
        <p:spPr>
          <a:xfrm>
            <a:off x="2539753" y="7811817"/>
            <a:ext cx="61944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200" dirty="0">
                <a:solidFill>
                  <a:schemeClr val="bg1"/>
                </a:solidFill>
              </a:rPr>
              <a:t>Al SERVIZIO </a:t>
            </a:r>
            <a:r>
              <a:rPr lang="en-GB" sz="3200" dirty="0" err="1">
                <a:solidFill>
                  <a:schemeClr val="bg1"/>
                </a:solidFill>
              </a:rPr>
              <a:t>della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b="1" i="1" dirty="0" err="1">
                <a:solidFill>
                  <a:schemeClr val="bg1"/>
                </a:solidFill>
              </a:rPr>
              <a:t>gioventù</a:t>
            </a:r>
            <a:r>
              <a:rPr lang="en-GB" sz="3200" dirty="0">
                <a:solidFill>
                  <a:schemeClr val="bg1"/>
                </a:solidFill>
              </a:rPr>
              <a:t> e </a:t>
            </a:r>
            <a:r>
              <a:rPr lang="en-GB" sz="3200" dirty="0" err="1">
                <a:solidFill>
                  <a:schemeClr val="bg1"/>
                </a:solidFill>
              </a:rPr>
              <a:t>dei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b="1" i="1" dirty="0" err="1">
                <a:solidFill>
                  <a:schemeClr val="bg1"/>
                </a:solidFill>
              </a:rPr>
              <a:t>ceti</a:t>
            </a:r>
            <a:r>
              <a:rPr lang="en-GB" sz="3200" b="1" i="1" dirty="0">
                <a:solidFill>
                  <a:schemeClr val="bg1"/>
                </a:solidFill>
              </a:rPr>
              <a:t> </a:t>
            </a:r>
            <a:r>
              <a:rPr lang="en-GB" sz="3200" b="1" i="1" dirty="0" err="1">
                <a:solidFill>
                  <a:schemeClr val="bg1"/>
                </a:solidFill>
              </a:rPr>
              <a:t>popolari</a:t>
            </a:r>
            <a:r>
              <a:rPr lang="en-GB" sz="3200" b="1" i="1" dirty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per </a:t>
            </a:r>
            <a:r>
              <a:rPr lang="en-GB" sz="3200" dirty="0" err="1">
                <a:solidFill>
                  <a:schemeClr val="bg1"/>
                </a:solidFill>
              </a:rPr>
              <a:t>portare</a:t>
            </a:r>
            <a:r>
              <a:rPr lang="en-GB" sz="3200" dirty="0">
                <a:solidFill>
                  <a:schemeClr val="bg1"/>
                </a:solidFill>
              </a:rPr>
              <a:t>  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</a:rPr>
              <a:t>GESÚ EUCARISTÍA </a:t>
            </a:r>
          </a:p>
          <a:p>
            <a:pPr algn="r"/>
            <a:r>
              <a:rPr lang="en-GB" sz="3200" dirty="0">
                <a:solidFill>
                  <a:schemeClr val="bg1"/>
                </a:solidFill>
              </a:rPr>
              <a:t>e L’ AUSILIATRICE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3078" name="Picture 6" descr="How to parent without the help of extended families - Nyonyalicious">
            <a:extLst>
              <a:ext uri="{FF2B5EF4-FFF2-40B4-BE49-F238E27FC236}">
                <a16:creationId xmlns:a16="http://schemas.microsoft.com/office/drawing/2014/main" id="{29E1287F-DD61-419C-86A6-9B975D1D1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343" y="2788696"/>
            <a:ext cx="6049856" cy="40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amilia rezando rosario - MVC">
            <a:extLst>
              <a:ext uri="{FF2B5EF4-FFF2-40B4-BE49-F238E27FC236}">
                <a16:creationId xmlns:a16="http://schemas.microsoft.com/office/drawing/2014/main" id="{6D0A2ED5-29E9-474C-AE3F-A2A37C7E5F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t="10688" r="13005" b="4674"/>
          <a:stretch/>
        </p:blipFill>
        <p:spPr bwMode="auto">
          <a:xfrm>
            <a:off x="10703468" y="6539542"/>
            <a:ext cx="6049856" cy="3687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ANDEMIA, RODZINA">
            <a:extLst>
              <a:ext uri="{FF2B5EF4-FFF2-40B4-BE49-F238E27FC236}">
                <a16:creationId xmlns:a16="http://schemas.microsoft.com/office/drawing/2014/main" id="{89588C3F-04A9-469B-A0D9-A1B6690EE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343" y="9887714"/>
            <a:ext cx="60486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Quadro di Riferimento per la Pastorale Giovanile Salesiana - Parrocchia san  Giuseppe Molfetta">
            <a:extLst>
              <a:ext uri="{FF2B5EF4-FFF2-40B4-BE49-F238E27FC236}">
                <a16:creationId xmlns:a16="http://schemas.microsoft.com/office/drawing/2014/main" id="{F4AD1B9A-747F-423D-BFC6-68AD26C7A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468" y="1616372"/>
            <a:ext cx="3630854" cy="363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mages-na.ssl-images-amazon.com/images/I/61k-9OZM0-L._AC_SL1000_.jpg">
            <a:extLst>
              <a:ext uri="{FF2B5EF4-FFF2-40B4-BE49-F238E27FC236}">
                <a16:creationId xmlns:a16="http://schemas.microsoft.com/office/drawing/2014/main" id="{51C865B1-59B3-4640-8A20-7BC54CECB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86"/>
          <a:stretch/>
        </p:blipFill>
        <p:spPr bwMode="auto">
          <a:xfrm>
            <a:off x="10703468" y="11843632"/>
            <a:ext cx="1780286" cy="106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E51B658-54A2-4007-9223-506332127E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2629985" y="1761313"/>
            <a:ext cx="997161" cy="1008112"/>
          </a:xfrm>
        </p:spPr>
        <p:txBody>
          <a:bodyPr/>
          <a:lstStyle/>
          <a:p>
            <a:fld id="{5D3A004F-2493-4BCC-BECF-C0616F9350EE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2" name="Segnaposto numero diapositiva 1">
            <a:extLst>
              <a:ext uri="{FF2B5EF4-FFF2-40B4-BE49-F238E27FC236}">
                <a16:creationId xmlns:a16="http://schemas.microsoft.com/office/drawing/2014/main" id="{93BCB85B-0FA5-4F4D-B05E-69ACED1D4D1C}"/>
              </a:ext>
            </a:extLst>
          </p:cNvPr>
          <p:cNvSpPr txBox="1">
            <a:spLocks/>
          </p:cNvSpPr>
          <p:nvPr/>
        </p:nvSpPr>
        <p:spPr>
          <a:xfrm>
            <a:off x="22557977" y="1984610"/>
            <a:ext cx="997161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086" indent="-457086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2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429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99600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3771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D3A004F-2493-4BCC-BECF-C0616F9350EE}" type="slidenum">
              <a:rPr lang="en-GB" sz="6600" smtClean="0">
                <a:solidFill>
                  <a:srgbClr val="00B050"/>
                </a:solidFill>
                <a:latin typeface="Raleway Black" panose="020B0A03030101060003" pitchFamily="34" charset="0"/>
              </a:rPr>
              <a:pPr/>
              <a:t>9</a:t>
            </a:fld>
            <a:endParaRPr lang="en-GB" sz="6600" dirty="0">
              <a:solidFill>
                <a:srgbClr val="00B050"/>
              </a:solidFill>
              <a:latin typeface="Raleway Black" panose="020B0A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Dots x 5">
      <a:dk1>
        <a:srgbClr val="31373B"/>
      </a:dk1>
      <a:lt1>
        <a:sysClr val="window" lastClr="FFFFFF"/>
      </a:lt1>
      <a:dk2>
        <a:srgbClr val="444955"/>
      </a:dk2>
      <a:lt2>
        <a:srgbClr val="FFFFFF"/>
      </a:lt2>
      <a:accent1>
        <a:srgbClr val="0CB8B8"/>
      </a:accent1>
      <a:accent2>
        <a:srgbClr val="1B92D0"/>
      </a:accent2>
      <a:accent3>
        <a:srgbClr val="64456F"/>
      </a:accent3>
      <a:accent4>
        <a:srgbClr val="5A3793"/>
      </a:accent4>
      <a:accent5>
        <a:srgbClr val="EC4E75"/>
      </a:accent5>
      <a:accent6>
        <a:srgbClr val="F58B58"/>
      </a:accent6>
      <a:hlink>
        <a:srgbClr val="4D4D4D"/>
      </a:hlink>
      <a:folHlink>
        <a:srgbClr val="1C1C1C"/>
      </a:folHlink>
    </a:clrScheme>
    <a:fontScheme name="Custom 1">
      <a:majorFont>
        <a:latin typeface="Raleway SemiBold"/>
        <a:ea typeface=""/>
        <a:cs typeface=""/>
      </a:majorFont>
      <a:minorFont>
        <a:latin typeface="Ralewa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</TotalTime>
  <Words>700</Words>
  <Application>Microsoft Office PowerPoint</Application>
  <PresentationFormat>Personalizzato</PresentationFormat>
  <Paragraphs>262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Arial</vt:lpstr>
      <vt:lpstr>Calibri</vt:lpstr>
      <vt:lpstr>Open Sans Extrabold</vt:lpstr>
      <vt:lpstr>Raleway</vt:lpstr>
      <vt:lpstr>Raleway Black</vt:lpstr>
      <vt:lpstr>Raleway Light</vt:lpstr>
      <vt:lpstr>Raleway SemiBold</vt:lpstr>
      <vt:lpstr>Wingdings</vt:lpstr>
      <vt:lpstr>1_Office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Mo'men Elshamy</dc:creator>
  <cp:lastModifiedBy>Alejandro SDB</cp:lastModifiedBy>
  <cp:revision>556</cp:revision>
  <dcterms:created xsi:type="dcterms:W3CDTF">2017-02-10T23:50:22Z</dcterms:created>
  <dcterms:modified xsi:type="dcterms:W3CDTF">2021-05-23T10:06:47Z</dcterms:modified>
</cp:coreProperties>
</file>